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32918400" cx="58521600"/>
  <p:notesSz cx="6858000" cy="9144000"/>
  <p:embeddedFontLst>
    <p:embeddedFont>
      <p:font typeface="Roboto"/>
      <p:regular r:id="rId20"/>
      <p:bold r:id="rId21"/>
      <p:italic r:id="rId22"/>
      <p:boldItalic r:id="rId23"/>
    </p:embeddedFont>
    <p:embeddedFont>
      <p:font typeface="Source Sans Pro Light"/>
      <p:regular r:id="rId24"/>
      <p:bold r:id="rId25"/>
      <p:italic r:id="rId26"/>
      <p:boldItalic r:id="rId27"/>
    </p:embeddedFont>
    <p:embeddedFont>
      <p:font typeface="Source Sans Pro SemiBold"/>
      <p:regular r:id="rId28"/>
      <p:bold r:id="rId29"/>
      <p:italic r:id="rId30"/>
      <p:boldItalic r:id="rId31"/>
    </p:embeddedFont>
    <p:embeddedFont>
      <p:font typeface="Lato"/>
      <p:regular r:id="rId32"/>
      <p:bold r:id="rId33"/>
      <p:italic r:id="rId34"/>
      <p:boldItalic r:id="rId35"/>
    </p:embeddedFont>
    <p:embeddedFont>
      <p:font typeface="Lato Hairline"/>
      <p:regular r:id="rId36"/>
      <p:bold r:id="rId37"/>
      <p:italic r:id="rId38"/>
      <p:boldItalic r:id="rId39"/>
    </p:embeddedFont>
    <p:embeddedFont>
      <p:font typeface="Source Sans Pro Black"/>
      <p:bold r:id="rId40"/>
      <p:boldItalic r:id="rId41"/>
    </p:embeddedFont>
    <p:embeddedFont>
      <p:font typeface="Lato Black"/>
      <p:bold r:id="rId42"/>
      <p:boldItalic r:id="rId43"/>
    </p:embeddedFont>
    <p:embeddedFont>
      <p:font typeface="Helvetica Neue"/>
      <p:regular r:id="rId44"/>
      <p:bold r:id="rId45"/>
      <p:italic r:id="rId46"/>
      <p:boldItalic r:id="rId47"/>
    </p:embeddedFont>
    <p:embeddedFont>
      <p:font typeface="Source Sans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9AA0A6"/>
          </p15:clr>
        </p15:guide>
        <p15:guide id="2" pos="184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843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lack-bold.fntdata"/><Relationship Id="rId42" Type="http://schemas.openxmlformats.org/officeDocument/2006/relationships/font" Target="fonts/LatoBlack-bold.fntdata"/><Relationship Id="rId41" Type="http://schemas.openxmlformats.org/officeDocument/2006/relationships/font" Target="fonts/SourceSansProBlack-boldItalic.fntdata"/><Relationship Id="rId44" Type="http://schemas.openxmlformats.org/officeDocument/2006/relationships/font" Target="fonts/HelveticaNeue-regular.fntdata"/><Relationship Id="rId43" Type="http://schemas.openxmlformats.org/officeDocument/2006/relationships/font" Target="fonts/LatoBlack-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regular.fntdata"/><Relationship Id="rId47" Type="http://schemas.openxmlformats.org/officeDocument/2006/relationships/font" Target="fonts/HelveticaNeue-boldItalic.fntdata"/><Relationship Id="rId49"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SemiBold-boldItalic.fntdata"/><Relationship Id="rId30" Type="http://schemas.openxmlformats.org/officeDocument/2006/relationships/font" Target="fonts/SourceSansProSemiBold-italic.fntdata"/><Relationship Id="rId33" Type="http://schemas.openxmlformats.org/officeDocument/2006/relationships/font" Target="fonts/Lato-bold.fntdata"/><Relationship Id="rId32" Type="http://schemas.openxmlformats.org/officeDocument/2006/relationships/font" Target="fonts/Lato-regular.fntdata"/><Relationship Id="rId35" Type="http://schemas.openxmlformats.org/officeDocument/2006/relationships/font" Target="fonts/Lato-boldItalic.fntdata"/><Relationship Id="rId34" Type="http://schemas.openxmlformats.org/officeDocument/2006/relationships/font" Target="fonts/Lato-italic.fntdata"/><Relationship Id="rId37" Type="http://schemas.openxmlformats.org/officeDocument/2006/relationships/font" Target="fonts/LatoHairline-bold.fntdata"/><Relationship Id="rId36" Type="http://schemas.openxmlformats.org/officeDocument/2006/relationships/font" Target="fonts/LatoHairline-regular.fntdata"/><Relationship Id="rId39" Type="http://schemas.openxmlformats.org/officeDocument/2006/relationships/font" Target="fonts/LatoHairline-boldItalic.fntdata"/><Relationship Id="rId38" Type="http://schemas.openxmlformats.org/officeDocument/2006/relationships/font" Target="fonts/LatoHairline-italic.fnt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SourceSansProLight-regular.fntdata"/><Relationship Id="rId23" Type="http://schemas.openxmlformats.org/officeDocument/2006/relationships/font" Target="fonts/Roboto-boldItalic.fntdata"/><Relationship Id="rId26" Type="http://schemas.openxmlformats.org/officeDocument/2006/relationships/font" Target="fonts/SourceSansProLight-italic.fntdata"/><Relationship Id="rId25" Type="http://schemas.openxmlformats.org/officeDocument/2006/relationships/font" Target="fonts/SourceSansProLight-bold.fntdata"/><Relationship Id="rId28" Type="http://schemas.openxmlformats.org/officeDocument/2006/relationships/font" Target="fonts/SourceSansProSemiBold-regular.fntdata"/><Relationship Id="rId27" Type="http://schemas.openxmlformats.org/officeDocument/2006/relationships/font" Target="fonts/SourceSansProLight-boldItalic.fntdata"/><Relationship Id="rId29" Type="http://schemas.openxmlformats.org/officeDocument/2006/relationships/font" Target="fonts/SourceSansProSemiBold-bold.fntdata"/><Relationship Id="rId51" Type="http://schemas.openxmlformats.org/officeDocument/2006/relationships/font" Target="fonts/SourceSansPro-boldItalic.fntdata"/><Relationship Id="rId50" Type="http://schemas.openxmlformats.org/officeDocument/2006/relationships/font" Target="fonts/SourceSansPr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974eb5619_0_1:notes"/>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974eb5619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974eb5619_0_30:notes"/>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974eb5619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891a6909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8891a69099_0_9: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891a6909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8891a69099_0_17: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891a69099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8891a69099_0_23: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891a6909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8891a69099_0_29: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974eb5619_0_8:notes"/>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74eb5619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e7cea5682_2_0:notes"/>
          <p:cNvSpPr/>
          <p:nvPr>
            <p:ph idx="2" type="sldImg"/>
          </p:nvPr>
        </p:nvSpPr>
        <p:spPr>
          <a:xfrm>
            <a:off x="719667" y="685800"/>
            <a:ext cx="54186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e7cea5682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81fcce3b5_4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981fcce3b5_4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81fcce3b5_4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981fcce3b5_41_1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81fcce3b5_41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g981fcce3b5_41_3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166bcba34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9166bcba34_0_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974eb561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8974eb5619_0_144: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81fcce3b5_41_4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981fcce3b5_41_476:notes"/>
          <p:cNvSpPr/>
          <p:nvPr>
            <p:ph idx="2" type="sldImg"/>
          </p:nvPr>
        </p:nvSpPr>
        <p:spPr>
          <a:xfrm>
            <a:off x="685786"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4023359" y="8763000"/>
            <a:ext cx="50475000" cy="20886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2" name="Google Shape;12;p2"/>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sp>
        <p:nvSpPr>
          <p:cNvPr id="46" name="Google Shape;46;p11"/>
          <p:cNvSpPr txBox="1"/>
          <p:nvPr>
            <p:ph type="title"/>
          </p:nvPr>
        </p:nvSpPr>
        <p:spPr>
          <a:xfrm>
            <a:off x="4389120" y="5387342"/>
            <a:ext cx="49743300" cy="11460600"/>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2C365E"/>
              </a:buClr>
              <a:buSzPts val="14000"/>
              <a:buFont typeface="Source Sans Pro Black"/>
              <a:buNone/>
              <a:defRPr sz="140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7" name="Google Shape;47;p11"/>
          <p:cNvSpPr txBox="1"/>
          <p:nvPr>
            <p:ph idx="1" type="body"/>
          </p:nvPr>
        </p:nvSpPr>
        <p:spPr>
          <a:xfrm>
            <a:off x="7315200" y="17289781"/>
            <a:ext cx="43891200" cy="7947600"/>
          </a:xfrm>
          <a:prstGeom prst="rect">
            <a:avLst/>
          </a:prstGeom>
          <a:noFill/>
          <a:ln>
            <a:noFill/>
          </a:ln>
        </p:spPr>
        <p:txBody>
          <a:bodyPr anchorCtr="0" anchor="t" bIns="45700" lIns="45700" spcFirstLastPara="1" rIns="45700" wrap="square" tIns="45700">
            <a:noAutofit/>
          </a:bodyPr>
          <a:lstStyle>
            <a:lvl1pPr indent="-228600" lvl="0" marL="457200" algn="ctr">
              <a:lnSpc>
                <a:spcPct val="90000"/>
              </a:lnSpc>
              <a:spcBef>
                <a:spcPts val="4800"/>
              </a:spcBef>
              <a:spcAft>
                <a:spcPts val="0"/>
              </a:spcAft>
              <a:buClr>
                <a:srgbClr val="000000"/>
              </a:buClr>
              <a:buSzPts val="11500"/>
              <a:buFont typeface="Calibri"/>
              <a:buNone/>
              <a:defRPr sz="11500"/>
            </a:lvl1pPr>
            <a:lvl2pPr indent="-228600" lvl="1" marL="914400" algn="ctr">
              <a:lnSpc>
                <a:spcPct val="90000"/>
              </a:lnSpc>
              <a:spcBef>
                <a:spcPts val="4800"/>
              </a:spcBef>
              <a:spcAft>
                <a:spcPts val="0"/>
              </a:spcAft>
              <a:buClr>
                <a:srgbClr val="000000"/>
              </a:buClr>
              <a:buSzPts val="11500"/>
              <a:buFont typeface="Calibri"/>
              <a:buNone/>
              <a:defRPr sz="11500"/>
            </a:lvl2pPr>
            <a:lvl3pPr indent="-228600" lvl="2" marL="1371600" algn="ctr">
              <a:lnSpc>
                <a:spcPct val="90000"/>
              </a:lnSpc>
              <a:spcBef>
                <a:spcPts val="4800"/>
              </a:spcBef>
              <a:spcAft>
                <a:spcPts val="0"/>
              </a:spcAft>
              <a:buClr>
                <a:srgbClr val="000000"/>
              </a:buClr>
              <a:buSzPts val="11500"/>
              <a:buFont typeface="Calibri"/>
              <a:buNone/>
              <a:defRPr sz="11500"/>
            </a:lvl3pPr>
            <a:lvl4pPr indent="-228600" lvl="3" marL="1828800" algn="ctr">
              <a:lnSpc>
                <a:spcPct val="90000"/>
              </a:lnSpc>
              <a:spcBef>
                <a:spcPts val="4800"/>
              </a:spcBef>
              <a:spcAft>
                <a:spcPts val="0"/>
              </a:spcAft>
              <a:buClr>
                <a:srgbClr val="000000"/>
              </a:buClr>
              <a:buSzPts val="11500"/>
              <a:buFont typeface="Calibri"/>
              <a:buNone/>
              <a:defRPr sz="11500"/>
            </a:lvl4pPr>
            <a:lvl5pPr indent="-228600" lvl="4" marL="2286000" algn="ctr">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48" name="Google Shape;48;p11"/>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9" name="Shape 49"/>
        <p:cNvGrpSpPr/>
        <p:nvPr/>
      </p:nvGrpSpPr>
      <p:grpSpPr>
        <a:xfrm>
          <a:off x="0" y="0"/>
          <a:ext cx="0" cy="0"/>
          <a:chOff x="0" y="0"/>
          <a:chExt cx="0" cy="0"/>
        </a:xfrm>
      </p:grpSpPr>
      <p:sp>
        <p:nvSpPr>
          <p:cNvPr id="50" name="Google Shape;50;p12"/>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1" name="Google Shape;51;p12"/>
          <p:cNvSpPr txBox="1"/>
          <p:nvPr>
            <p:ph idx="1" type="body"/>
          </p:nvPr>
        </p:nvSpPr>
        <p:spPr>
          <a:xfrm>
            <a:off x="4023359" y="8763000"/>
            <a:ext cx="50475000" cy="20886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52" name="Google Shape;52;p12"/>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53" name="Shape 53"/>
        <p:cNvGrpSpPr/>
        <p:nvPr/>
      </p:nvGrpSpPr>
      <p:grpSpPr>
        <a:xfrm>
          <a:off x="0" y="0"/>
          <a:ext cx="0" cy="0"/>
          <a:chOff x="0" y="0"/>
          <a:chExt cx="0" cy="0"/>
        </a:xfrm>
      </p:grpSpPr>
      <p:sp>
        <p:nvSpPr>
          <p:cNvPr id="54" name="Google Shape;54;p13"/>
          <p:cNvSpPr txBox="1"/>
          <p:nvPr>
            <p:ph type="title"/>
          </p:nvPr>
        </p:nvSpPr>
        <p:spPr>
          <a:xfrm>
            <a:off x="3992883" y="8206748"/>
            <a:ext cx="50475000" cy="136932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8800"/>
              <a:buFont typeface="Calibri"/>
              <a:buNone/>
              <a:defRPr sz="288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5" name="Google Shape;55;p13"/>
          <p:cNvSpPr txBox="1"/>
          <p:nvPr>
            <p:ph idx="1" type="body"/>
          </p:nvPr>
        </p:nvSpPr>
        <p:spPr>
          <a:xfrm>
            <a:off x="3992883" y="22029428"/>
            <a:ext cx="50475000" cy="7200900"/>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sz="11500"/>
            </a:lvl1pPr>
            <a:lvl2pPr indent="-228600" lvl="1" marL="914400" algn="l">
              <a:lnSpc>
                <a:spcPct val="90000"/>
              </a:lnSpc>
              <a:spcBef>
                <a:spcPts val="4800"/>
              </a:spcBef>
              <a:spcAft>
                <a:spcPts val="0"/>
              </a:spcAft>
              <a:buClr>
                <a:srgbClr val="000000"/>
              </a:buClr>
              <a:buSzPts val="11500"/>
              <a:buFont typeface="Calibri"/>
              <a:buNone/>
              <a:defRPr sz="11500"/>
            </a:lvl2pPr>
            <a:lvl3pPr indent="-228600" lvl="2" marL="1371600" algn="l">
              <a:lnSpc>
                <a:spcPct val="90000"/>
              </a:lnSpc>
              <a:spcBef>
                <a:spcPts val="4800"/>
              </a:spcBef>
              <a:spcAft>
                <a:spcPts val="0"/>
              </a:spcAft>
              <a:buClr>
                <a:srgbClr val="000000"/>
              </a:buClr>
              <a:buSzPts val="11500"/>
              <a:buFont typeface="Calibri"/>
              <a:buNone/>
              <a:defRPr sz="11500"/>
            </a:lvl3pPr>
            <a:lvl4pPr indent="-228600" lvl="3" marL="1828800" algn="l">
              <a:lnSpc>
                <a:spcPct val="90000"/>
              </a:lnSpc>
              <a:spcBef>
                <a:spcPts val="4800"/>
              </a:spcBef>
              <a:spcAft>
                <a:spcPts val="0"/>
              </a:spcAft>
              <a:buClr>
                <a:srgbClr val="000000"/>
              </a:buClr>
              <a:buSzPts val="11500"/>
              <a:buFont typeface="Calibri"/>
              <a:buNone/>
              <a:defRPr sz="11500"/>
            </a:lvl4pPr>
            <a:lvl5pPr indent="-228600" lvl="4" marL="2286000" algn="l">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56" name="Google Shape;56;p13"/>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57" name="Shape 57"/>
        <p:cNvGrpSpPr/>
        <p:nvPr/>
      </p:nvGrpSpPr>
      <p:grpSpPr>
        <a:xfrm>
          <a:off x="0" y="0"/>
          <a:ext cx="0" cy="0"/>
          <a:chOff x="0" y="0"/>
          <a:chExt cx="0" cy="0"/>
        </a:xfrm>
      </p:grpSpPr>
      <p:sp>
        <p:nvSpPr>
          <p:cNvPr id="58" name="Google Shape;58;p14"/>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14"/>
          <p:cNvSpPr txBox="1"/>
          <p:nvPr>
            <p:ph idx="1" type="body"/>
          </p:nvPr>
        </p:nvSpPr>
        <p:spPr>
          <a:xfrm>
            <a:off x="4023359" y="8763000"/>
            <a:ext cx="24871800" cy="20886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0" name="Google Shape;60;p14"/>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2">
    <p:spTree>
      <p:nvGrpSpPr>
        <p:cNvPr id="61" name="Shape 61"/>
        <p:cNvGrpSpPr/>
        <p:nvPr/>
      </p:nvGrpSpPr>
      <p:grpSpPr>
        <a:xfrm>
          <a:off x="0" y="0"/>
          <a:ext cx="0" cy="0"/>
          <a:chOff x="0" y="0"/>
          <a:chExt cx="0" cy="0"/>
        </a:xfrm>
      </p:grpSpPr>
      <p:sp>
        <p:nvSpPr>
          <p:cNvPr id="62" name="Google Shape;62;p15"/>
          <p:cNvSpPr txBox="1"/>
          <p:nvPr>
            <p:ph type="title"/>
          </p:nvPr>
        </p:nvSpPr>
        <p:spPr>
          <a:xfrm>
            <a:off x="4030983"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3" name="Google Shape;63;p15"/>
          <p:cNvSpPr txBox="1"/>
          <p:nvPr>
            <p:ph idx="1" type="body"/>
          </p:nvPr>
        </p:nvSpPr>
        <p:spPr>
          <a:xfrm>
            <a:off x="4030989" y="8069581"/>
            <a:ext cx="24757500" cy="3954900"/>
          </a:xfrm>
          <a:prstGeom prst="rect">
            <a:avLst/>
          </a:prstGeom>
          <a:noFill/>
          <a:ln>
            <a:noFill/>
          </a:ln>
        </p:spPr>
        <p:txBody>
          <a:bodyPr anchorCtr="0" anchor="b"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b="1" sz="11500"/>
            </a:lvl1pPr>
            <a:lvl2pPr indent="-228600" lvl="1" marL="914400" algn="l">
              <a:lnSpc>
                <a:spcPct val="90000"/>
              </a:lnSpc>
              <a:spcBef>
                <a:spcPts val="4800"/>
              </a:spcBef>
              <a:spcAft>
                <a:spcPts val="0"/>
              </a:spcAft>
              <a:buClr>
                <a:srgbClr val="000000"/>
              </a:buClr>
              <a:buSzPts val="11500"/>
              <a:buFont typeface="Calibri"/>
              <a:buNone/>
              <a:defRPr b="1" sz="11500"/>
            </a:lvl2pPr>
            <a:lvl3pPr indent="-228600" lvl="2" marL="1371600" algn="l">
              <a:lnSpc>
                <a:spcPct val="90000"/>
              </a:lnSpc>
              <a:spcBef>
                <a:spcPts val="4800"/>
              </a:spcBef>
              <a:spcAft>
                <a:spcPts val="0"/>
              </a:spcAft>
              <a:buClr>
                <a:srgbClr val="000000"/>
              </a:buClr>
              <a:buSzPts val="11500"/>
              <a:buFont typeface="Calibri"/>
              <a:buNone/>
              <a:defRPr b="1" sz="11500"/>
            </a:lvl3pPr>
            <a:lvl4pPr indent="-228600" lvl="3" marL="1828800" algn="l">
              <a:lnSpc>
                <a:spcPct val="90000"/>
              </a:lnSpc>
              <a:spcBef>
                <a:spcPts val="4800"/>
              </a:spcBef>
              <a:spcAft>
                <a:spcPts val="0"/>
              </a:spcAft>
              <a:buClr>
                <a:srgbClr val="000000"/>
              </a:buClr>
              <a:buSzPts val="11500"/>
              <a:buFont typeface="Calibri"/>
              <a:buNone/>
              <a:defRPr b="1" sz="11500"/>
            </a:lvl4pPr>
            <a:lvl5pPr indent="-228600" lvl="4" marL="2286000" algn="l">
              <a:lnSpc>
                <a:spcPct val="90000"/>
              </a:lnSpc>
              <a:spcBef>
                <a:spcPts val="48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4" name="Google Shape;64;p15"/>
          <p:cNvSpPr txBox="1"/>
          <p:nvPr>
            <p:ph idx="2" type="body"/>
          </p:nvPr>
        </p:nvSpPr>
        <p:spPr>
          <a:xfrm>
            <a:off x="29626563" y="8069581"/>
            <a:ext cx="24879300" cy="3954900"/>
          </a:xfrm>
          <a:prstGeom prst="rect">
            <a:avLst/>
          </a:prstGeom>
          <a:noFill/>
          <a:ln>
            <a:noFill/>
          </a:ln>
        </p:spPr>
        <p:txBody>
          <a:bodyPr anchorCtr="0" anchor="b"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5" name="Google Shape;65;p15"/>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66" name="Shape 66"/>
        <p:cNvGrpSpPr/>
        <p:nvPr/>
      </p:nvGrpSpPr>
      <p:grpSpPr>
        <a:xfrm>
          <a:off x="0" y="0"/>
          <a:ext cx="0" cy="0"/>
          <a:chOff x="0" y="0"/>
          <a:chExt cx="0" cy="0"/>
        </a:xfrm>
      </p:grpSpPr>
      <p:sp>
        <p:nvSpPr>
          <p:cNvPr id="67" name="Google Shape;67;p16"/>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8" name="Google Shape;68;p16"/>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69" name="Shape 69"/>
        <p:cNvGrpSpPr/>
        <p:nvPr/>
      </p:nvGrpSpPr>
      <p:grpSpPr>
        <a:xfrm>
          <a:off x="0" y="0"/>
          <a:ext cx="0" cy="0"/>
          <a:chOff x="0" y="0"/>
          <a:chExt cx="0" cy="0"/>
        </a:xfrm>
      </p:grpSpPr>
      <p:sp>
        <p:nvSpPr>
          <p:cNvPr id="70" name="Google Shape;70;p17"/>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2">
    <p:spTree>
      <p:nvGrpSpPr>
        <p:cNvPr id="71" name="Shape 71"/>
        <p:cNvGrpSpPr/>
        <p:nvPr/>
      </p:nvGrpSpPr>
      <p:grpSpPr>
        <a:xfrm>
          <a:off x="0" y="0"/>
          <a:ext cx="0" cy="0"/>
          <a:chOff x="0" y="0"/>
          <a:chExt cx="0" cy="0"/>
        </a:xfrm>
      </p:grpSpPr>
      <p:sp>
        <p:nvSpPr>
          <p:cNvPr id="72" name="Google Shape;72;p18"/>
          <p:cNvSpPr txBox="1"/>
          <p:nvPr>
            <p:ph type="title"/>
          </p:nvPr>
        </p:nvSpPr>
        <p:spPr>
          <a:xfrm>
            <a:off x="4030983" y="2194560"/>
            <a:ext cx="18874800" cy="76809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3" name="Google Shape;73;p18"/>
          <p:cNvSpPr txBox="1"/>
          <p:nvPr>
            <p:ph idx="1" type="body"/>
          </p:nvPr>
        </p:nvSpPr>
        <p:spPr>
          <a:xfrm>
            <a:off x="24879304" y="4739647"/>
            <a:ext cx="29626500" cy="23393400"/>
          </a:xfrm>
          <a:prstGeom prst="rect">
            <a:avLst/>
          </a:prstGeom>
          <a:noFill/>
          <a:ln>
            <a:noFill/>
          </a:ln>
        </p:spPr>
        <p:txBody>
          <a:bodyPr anchorCtr="0" anchor="t" bIns="45700" lIns="45700" spcFirstLastPara="1" rIns="45700" wrap="square" tIns="45700">
            <a:noAutofit/>
          </a:bodyPr>
          <a:lstStyle>
            <a:lvl1pPr indent="-1200150" lvl="0" marL="457200" algn="l">
              <a:lnSpc>
                <a:spcPct val="90000"/>
              </a:lnSpc>
              <a:spcBef>
                <a:spcPts val="4800"/>
              </a:spcBef>
              <a:spcAft>
                <a:spcPts val="0"/>
              </a:spcAft>
              <a:buClr>
                <a:srgbClr val="000000"/>
              </a:buClr>
              <a:buSzPts val="15300"/>
              <a:buChar char="•"/>
              <a:defRPr sz="15300"/>
            </a:lvl1pPr>
            <a:lvl2pPr indent="-1200150" lvl="1" marL="914400" algn="l">
              <a:lnSpc>
                <a:spcPct val="90000"/>
              </a:lnSpc>
              <a:spcBef>
                <a:spcPts val="4800"/>
              </a:spcBef>
              <a:spcAft>
                <a:spcPts val="0"/>
              </a:spcAft>
              <a:buClr>
                <a:srgbClr val="000000"/>
              </a:buClr>
              <a:buSzPts val="15300"/>
              <a:buChar char="•"/>
              <a:defRPr sz="15300"/>
            </a:lvl2pPr>
            <a:lvl3pPr indent="-1200150" lvl="2" marL="1371600" algn="l">
              <a:lnSpc>
                <a:spcPct val="90000"/>
              </a:lnSpc>
              <a:spcBef>
                <a:spcPts val="4800"/>
              </a:spcBef>
              <a:spcAft>
                <a:spcPts val="0"/>
              </a:spcAft>
              <a:buClr>
                <a:srgbClr val="000000"/>
              </a:buClr>
              <a:buSzPts val="15300"/>
              <a:buChar char="•"/>
              <a:defRPr sz="15300"/>
            </a:lvl3pPr>
            <a:lvl4pPr indent="-1200150" lvl="3" marL="1828800" algn="l">
              <a:lnSpc>
                <a:spcPct val="90000"/>
              </a:lnSpc>
              <a:spcBef>
                <a:spcPts val="4800"/>
              </a:spcBef>
              <a:spcAft>
                <a:spcPts val="0"/>
              </a:spcAft>
              <a:buClr>
                <a:srgbClr val="000000"/>
              </a:buClr>
              <a:buSzPts val="15300"/>
              <a:buChar char="•"/>
              <a:defRPr sz="15300"/>
            </a:lvl4pPr>
            <a:lvl5pPr indent="-1200150" lvl="4" marL="2286000" algn="l">
              <a:lnSpc>
                <a:spcPct val="90000"/>
              </a:lnSpc>
              <a:spcBef>
                <a:spcPts val="4800"/>
              </a:spcBef>
              <a:spcAft>
                <a:spcPts val="0"/>
              </a:spcAft>
              <a:buClr>
                <a:srgbClr val="000000"/>
              </a:buClr>
              <a:buSzPts val="15300"/>
              <a:buChar char="•"/>
              <a:defRPr sz="153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74" name="Google Shape;74;p18"/>
          <p:cNvSpPr txBox="1"/>
          <p:nvPr>
            <p:ph idx="2" type="body"/>
          </p:nvPr>
        </p:nvSpPr>
        <p:spPr>
          <a:xfrm>
            <a:off x="4030983" y="9875519"/>
            <a:ext cx="18874800" cy="182955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75" name="Google Shape;75;p18"/>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2">
    <p:spTree>
      <p:nvGrpSpPr>
        <p:cNvPr id="76" name="Shape 76"/>
        <p:cNvGrpSpPr/>
        <p:nvPr/>
      </p:nvGrpSpPr>
      <p:grpSpPr>
        <a:xfrm>
          <a:off x="0" y="0"/>
          <a:ext cx="0" cy="0"/>
          <a:chOff x="0" y="0"/>
          <a:chExt cx="0" cy="0"/>
        </a:xfrm>
      </p:grpSpPr>
      <p:sp>
        <p:nvSpPr>
          <p:cNvPr id="77" name="Google Shape;77;p19"/>
          <p:cNvSpPr txBox="1"/>
          <p:nvPr>
            <p:ph type="title"/>
          </p:nvPr>
        </p:nvSpPr>
        <p:spPr>
          <a:xfrm>
            <a:off x="4030983" y="2194560"/>
            <a:ext cx="18874800" cy="76809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8" name="Google Shape;78;p19"/>
          <p:cNvSpPr/>
          <p:nvPr>
            <p:ph idx="2" type="pic"/>
          </p:nvPr>
        </p:nvSpPr>
        <p:spPr>
          <a:xfrm>
            <a:off x="24879304" y="4739647"/>
            <a:ext cx="29626500" cy="23393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79" name="Google Shape;79;p19"/>
          <p:cNvSpPr txBox="1"/>
          <p:nvPr>
            <p:ph idx="1" type="body"/>
          </p:nvPr>
        </p:nvSpPr>
        <p:spPr>
          <a:xfrm>
            <a:off x="4030983" y="9875519"/>
            <a:ext cx="18874800" cy="18295500"/>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7600"/>
              <a:buFont typeface="Calibri"/>
              <a:buNone/>
              <a:defRPr sz="7600"/>
            </a:lvl1pPr>
            <a:lvl2pPr indent="-228600" lvl="1" marL="914400" algn="l">
              <a:lnSpc>
                <a:spcPct val="90000"/>
              </a:lnSpc>
              <a:spcBef>
                <a:spcPts val="4800"/>
              </a:spcBef>
              <a:spcAft>
                <a:spcPts val="0"/>
              </a:spcAft>
              <a:buClr>
                <a:srgbClr val="000000"/>
              </a:buClr>
              <a:buSzPts val="7600"/>
              <a:buFont typeface="Calibri"/>
              <a:buNone/>
              <a:defRPr sz="7600"/>
            </a:lvl2pPr>
            <a:lvl3pPr indent="-228600" lvl="2" marL="1371600" algn="l">
              <a:lnSpc>
                <a:spcPct val="90000"/>
              </a:lnSpc>
              <a:spcBef>
                <a:spcPts val="4800"/>
              </a:spcBef>
              <a:spcAft>
                <a:spcPts val="0"/>
              </a:spcAft>
              <a:buClr>
                <a:srgbClr val="000000"/>
              </a:buClr>
              <a:buSzPts val="7600"/>
              <a:buFont typeface="Calibri"/>
              <a:buNone/>
              <a:defRPr sz="7600"/>
            </a:lvl3pPr>
            <a:lvl4pPr indent="-228600" lvl="3" marL="1828800" algn="l">
              <a:lnSpc>
                <a:spcPct val="90000"/>
              </a:lnSpc>
              <a:spcBef>
                <a:spcPts val="4800"/>
              </a:spcBef>
              <a:spcAft>
                <a:spcPts val="0"/>
              </a:spcAft>
              <a:buClr>
                <a:srgbClr val="000000"/>
              </a:buClr>
              <a:buSzPts val="7600"/>
              <a:buFont typeface="Calibri"/>
              <a:buNone/>
              <a:defRPr sz="7600"/>
            </a:lvl4pPr>
            <a:lvl5pPr indent="-228600" lvl="4" marL="2286000" algn="l">
              <a:lnSpc>
                <a:spcPct val="90000"/>
              </a:lnSpc>
              <a:spcBef>
                <a:spcPts val="4800"/>
              </a:spcBef>
              <a:spcAft>
                <a:spcPts val="0"/>
              </a:spcAft>
              <a:buClr>
                <a:srgbClr val="000000"/>
              </a:buClr>
              <a:buSzPts val="7600"/>
              <a:buFont typeface="Calibri"/>
              <a:buNone/>
              <a:defRPr sz="76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0" name="Google Shape;80;p19"/>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bg>
      <p:bgPr>
        <a:solidFill>
          <a:srgbClr val="00306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389120" y="10226041"/>
            <a:ext cx="49743300" cy="7056000"/>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3" name="Google Shape;83;p20"/>
          <p:cNvSpPr txBox="1"/>
          <p:nvPr>
            <p:ph idx="1" type="body"/>
          </p:nvPr>
        </p:nvSpPr>
        <p:spPr>
          <a:xfrm>
            <a:off x="8778240" y="18653759"/>
            <a:ext cx="40965000" cy="8412600"/>
          </a:xfrm>
          <a:prstGeom prst="rect">
            <a:avLst/>
          </a:prstGeom>
          <a:noFill/>
          <a:ln>
            <a:noFill/>
          </a:ln>
        </p:spPr>
        <p:txBody>
          <a:bodyPr anchorCtr="0" anchor="t" bIns="219450" lIns="219450" spcFirstLastPara="1" rIns="219450" wrap="square" tIns="219450">
            <a:noAutofit/>
          </a:bodyPr>
          <a:lstStyle>
            <a:lvl1pPr indent="-228600" lvl="0" marL="457200" algn="ctr">
              <a:lnSpc>
                <a:spcPct val="100000"/>
              </a:lnSpc>
              <a:spcBef>
                <a:spcPts val="3600"/>
              </a:spcBef>
              <a:spcAft>
                <a:spcPts val="0"/>
              </a:spcAft>
              <a:buClr>
                <a:srgbClr val="888888"/>
              </a:buClr>
              <a:buSzPts val="15400"/>
              <a:buFont typeface="Calibri"/>
              <a:buNone/>
              <a:defRPr sz="15400">
                <a:solidFill>
                  <a:srgbClr val="888888"/>
                </a:solidFill>
              </a:defRPr>
            </a:lvl1pPr>
            <a:lvl2pPr indent="-228600" lvl="1" marL="914400" algn="ctr">
              <a:lnSpc>
                <a:spcPct val="100000"/>
              </a:lnSpc>
              <a:spcBef>
                <a:spcPts val="3600"/>
              </a:spcBef>
              <a:spcAft>
                <a:spcPts val="0"/>
              </a:spcAft>
              <a:buClr>
                <a:srgbClr val="888888"/>
              </a:buClr>
              <a:buSzPts val="15400"/>
              <a:buFont typeface="Calibri"/>
              <a:buNone/>
              <a:defRPr sz="15400">
                <a:solidFill>
                  <a:srgbClr val="888888"/>
                </a:solidFill>
              </a:defRPr>
            </a:lvl2pPr>
            <a:lvl3pPr indent="-228600" lvl="2" marL="1371600" algn="ctr">
              <a:lnSpc>
                <a:spcPct val="100000"/>
              </a:lnSpc>
              <a:spcBef>
                <a:spcPts val="3600"/>
              </a:spcBef>
              <a:spcAft>
                <a:spcPts val="0"/>
              </a:spcAft>
              <a:buClr>
                <a:srgbClr val="888888"/>
              </a:buClr>
              <a:buSzPts val="15400"/>
              <a:buFont typeface="Calibri"/>
              <a:buNone/>
              <a:defRPr sz="15400">
                <a:solidFill>
                  <a:srgbClr val="888888"/>
                </a:solidFill>
              </a:defRPr>
            </a:lvl3pPr>
            <a:lvl4pPr indent="-228600" lvl="3" marL="1828800" algn="ctr">
              <a:lnSpc>
                <a:spcPct val="100000"/>
              </a:lnSpc>
              <a:spcBef>
                <a:spcPts val="3600"/>
              </a:spcBef>
              <a:spcAft>
                <a:spcPts val="0"/>
              </a:spcAft>
              <a:buClr>
                <a:srgbClr val="888888"/>
              </a:buClr>
              <a:buSzPts val="15400"/>
              <a:buFont typeface="Calibri"/>
              <a:buNone/>
              <a:defRPr sz="15400">
                <a:solidFill>
                  <a:srgbClr val="888888"/>
                </a:solidFill>
              </a:defRPr>
            </a:lvl4pPr>
            <a:lvl5pPr indent="-228600" lvl="4" marL="2286000" algn="ctr">
              <a:lnSpc>
                <a:spcPct val="100000"/>
              </a:lnSpc>
              <a:spcBef>
                <a:spcPts val="3600"/>
              </a:spcBef>
              <a:spcAft>
                <a:spcPts val="0"/>
              </a:spcAft>
              <a:buClr>
                <a:srgbClr val="888888"/>
              </a:buClr>
              <a:buSzPts val="15400"/>
              <a:buFont typeface="Calibri"/>
              <a:buNone/>
              <a:defRPr sz="15400">
                <a:solidFill>
                  <a:srgbClr val="888888"/>
                </a:solidFill>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4" name="Google Shape;84;p20"/>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title"/>
          </p:nvPr>
        </p:nvSpPr>
        <p:spPr>
          <a:xfrm>
            <a:off x="4389120" y="5387342"/>
            <a:ext cx="49743300" cy="11460600"/>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2C365E"/>
              </a:buClr>
              <a:buSzPts val="14000"/>
              <a:buFont typeface="Source Sans Pro Black"/>
              <a:buNone/>
              <a:defRPr sz="140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7315200" y="17289781"/>
            <a:ext cx="43891200" cy="7947600"/>
          </a:xfrm>
          <a:prstGeom prst="rect">
            <a:avLst/>
          </a:prstGeom>
          <a:noFill/>
          <a:ln>
            <a:noFill/>
          </a:ln>
        </p:spPr>
        <p:txBody>
          <a:bodyPr anchorCtr="0" anchor="t" bIns="45700" lIns="45700" spcFirstLastPara="1" rIns="45700" wrap="square" tIns="45700">
            <a:noAutofit/>
          </a:bodyPr>
          <a:lstStyle>
            <a:lvl1pPr indent="-228600" lvl="0" marL="457200" algn="ctr">
              <a:lnSpc>
                <a:spcPct val="90000"/>
              </a:lnSpc>
              <a:spcBef>
                <a:spcPts val="4800"/>
              </a:spcBef>
              <a:spcAft>
                <a:spcPts val="0"/>
              </a:spcAft>
              <a:buClr>
                <a:srgbClr val="000000"/>
              </a:buClr>
              <a:buSzPts val="11500"/>
              <a:buFont typeface="Calibri"/>
              <a:buNone/>
              <a:defRPr sz="11500"/>
            </a:lvl1pPr>
            <a:lvl2pPr indent="-228600" lvl="1" marL="914400" algn="ctr">
              <a:lnSpc>
                <a:spcPct val="90000"/>
              </a:lnSpc>
              <a:spcBef>
                <a:spcPts val="4800"/>
              </a:spcBef>
              <a:spcAft>
                <a:spcPts val="0"/>
              </a:spcAft>
              <a:buClr>
                <a:srgbClr val="000000"/>
              </a:buClr>
              <a:buSzPts val="11500"/>
              <a:buFont typeface="Calibri"/>
              <a:buNone/>
              <a:defRPr sz="11500"/>
            </a:lvl2pPr>
            <a:lvl3pPr indent="-228600" lvl="2" marL="1371600" algn="ctr">
              <a:lnSpc>
                <a:spcPct val="90000"/>
              </a:lnSpc>
              <a:spcBef>
                <a:spcPts val="4800"/>
              </a:spcBef>
              <a:spcAft>
                <a:spcPts val="0"/>
              </a:spcAft>
              <a:buClr>
                <a:srgbClr val="000000"/>
              </a:buClr>
              <a:buSzPts val="11500"/>
              <a:buFont typeface="Calibri"/>
              <a:buNone/>
              <a:defRPr sz="11500"/>
            </a:lvl3pPr>
            <a:lvl4pPr indent="-228600" lvl="3" marL="1828800" algn="ctr">
              <a:lnSpc>
                <a:spcPct val="90000"/>
              </a:lnSpc>
              <a:spcBef>
                <a:spcPts val="4800"/>
              </a:spcBef>
              <a:spcAft>
                <a:spcPts val="0"/>
              </a:spcAft>
              <a:buClr>
                <a:srgbClr val="000000"/>
              </a:buClr>
              <a:buSzPts val="11500"/>
              <a:buFont typeface="Calibri"/>
              <a:buNone/>
              <a:defRPr sz="11500"/>
            </a:lvl4pPr>
            <a:lvl5pPr indent="-228600" lvl="4" marL="2286000" algn="ctr">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6" name="Google Shape;16;p3"/>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bg>
      <p:bgPr>
        <a:solidFill>
          <a:srgbClr val="003062"/>
        </a:solidFill>
      </p:bgPr>
    </p:bg>
    <p:spTree>
      <p:nvGrpSpPr>
        <p:cNvPr id="85" name="Shape 85"/>
        <p:cNvGrpSpPr/>
        <p:nvPr/>
      </p:nvGrpSpPr>
      <p:grpSpPr>
        <a:xfrm>
          <a:off x="0" y="0"/>
          <a:ext cx="0" cy="0"/>
          <a:chOff x="0" y="0"/>
          <a:chExt cx="0" cy="0"/>
        </a:xfrm>
      </p:grpSpPr>
      <p:sp>
        <p:nvSpPr>
          <p:cNvPr id="86" name="Google Shape;86;p21"/>
          <p:cNvSpPr txBox="1"/>
          <p:nvPr>
            <p:ph type="title"/>
          </p:nvPr>
        </p:nvSpPr>
        <p:spPr>
          <a:xfrm>
            <a:off x="2926079" y="1318261"/>
            <a:ext cx="52669500" cy="5486400"/>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7" name="Google Shape;87;p21"/>
          <p:cNvSpPr txBox="1"/>
          <p:nvPr>
            <p:ph idx="1" type="body"/>
          </p:nvPr>
        </p:nvSpPr>
        <p:spPr>
          <a:xfrm>
            <a:off x="2926079" y="7680962"/>
            <a:ext cx="52669500" cy="21724500"/>
          </a:xfrm>
          <a:prstGeom prst="rect">
            <a:avLst/>
          </a:prstGeom>
          <a:noFill/>
          <a:ln>
            <a:noFill/>
          </a:ln>
        </p:spPr>
        <p:txBody>
          <a:bodyPr anchorCtr="0" anchor="t" bIns="219450" lIns="219450" spcFirstLastPara="1" rIns="219450" wrap="square" tIns="219450">
            <a:noAutofit/>
          </a:bodyPr>
          <a:lstStyle>
            <a:lvl1pPr indent="-1206500" lvl="0" marL="457200" algn="l">
              <a:lnSpc>
                <a:spcPct val="100000"/>
              </a:lnSpc>
              <a:spcBef>
                <a:spcPts val="3600"/>
              </a:spcBef>
              <a:spcAft>
                <a:spcPts val="0"/>
              </a:spcAft>
              <a:buClr>
                <a:srgbClr val="000000"/>
              </a:buClr>
              <a:buSzPts val="15400"/>
              <a:buChar char="•"/>
              <a:defRPr sz="15400"/>
            </a:lvl1pPr>
            <a:lvl2pPr indent="-1206500" lvl="1" marL="914400" algn="l">
              <a:lnSpc>
                <a:spcPct val="100000"/>
              </a:lnSpc>
              <a:spcBef>
                <a:spcPts val="3600"/>
              </a:spcBef>
              <a:spcAft>
                <a:spcPts val="0"/>
              </a:spcAft>
              <a:buClr>
                <a:srgbClr val="000000"/>
              </a:buClr>
              <a:buSzPts val="15400"/>
              <a:buChar char="–"/>
              <a:defRPr sz="15400"/>
            </a:lvl2pPr>
            <a:lvl3pPr indent="-1206500" lvl="2" marL="1371600" algn="l">
              <a:lnSpc>
                <a:spcPct val="100000"/>
              </a:lnSpc>
              <a:spcBef>
                <a:spcPts val="3600"/>
              </a:spcBef>
              <a:spcAft>
                <a:spcPts val="0"/>
              </a:spcAft>
              <a:buClr>
                <a:srgbClr val="000000"/>
              </a:buClr>
              <a:buSzPts val="15400"/>
              <a:buChar char="•"/>
              <a:defRPr sz="15400"/>
            </a:lvl3pPr>
            <a:lvl4pPr indent="-1206500" lvl="3" marL="1828800" algn="l">
              <a:lnSpc>
                <a:spcPct val="100000"/>
              </a:lnSpc>
              <a:spcBef>
                <a:spcPts val="3600"/>
              </a:spcBef>
              <a:spcAft>
                <a:spcPts val="0"/>
              </a:spcAft>
              <a:buClr>
                <a:srgbClr val="000000"/>
              </a:buClr>
              <a:buSzPts val="15400"/>
              <a:buChar char="–"/>
              <a:defRPr sz="15400"/>
            </a:lvl4pPr>
            <a:lvl5pPr indent="-1206500" lvl="4" marL="2286000" algn="l">
              <a:lnSpc>
                <a:spcPct val="100000"/>
              </a:lnSpc>
              <a:spcBef>
                <a:spcPts val="3600"/>
              </a:spcBef>
              <a:spcAft>
                <a:spcPts val="0"/>
              </a:spcAft>
              <a:buClr>
                <a:srgbClr val="000000"/>
              </a:buClr>
              <a:buSzPts val="15400"/>
              <a:buChar char="»"/>
              <a:defRPr sz="154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8" name="Google Shape;88;p21"/>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bg>
      <p:bgPr>
        <a:solidFill>
          <a:srgbClr val="003062"/>
        </a:solid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4622802" y="21153120"/>
            <a:ext cx="49743300" cy="6537900"/>
          </a:xfrm>
          <a:prstGeom prst="rect">
            <a:avLst/>
          </a:prstGeom>
          <a:noFill/>
          <a:ln>
            <a:noFill/>
          </a:ln>
        </p:spPr>
        <p:txBody>
          <a:bodyPr anchorCtr="0" anchor="t" bIns="219450" lIns="219450" spcFirstLastPara="1" rIns="219450" wrap="square" tIns="219450">
            <a:noAutofit/>
          </a:bodyPr>
          <a:lstStyle>
            <a:lvl1pPr lvl="0" algn="l">
              <a:lnSpc>
                <a:spcPct val="100000"/>
              </a:lnSpc>
              <a:spcBef>
                <a:spcPts val="0"/>
              </a:spcBef>
              <a:spcAft>
                <a:spcPts val="0"/>
              </a:spcAft>
              <a:buClr>
                <a:srgbClr val="000000"/>
              </a:buClr>
              <a:buSzPts val="19200"/>
              <a:buFont typeface="Calibri"/>
              <a:buNone/>
              <a:defRPr b="1" sz="19200" cap="none">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1" name="Google Shape;91;p22"/>
          <p:cNvSpPr txBox="1"/>
          <p:nvPr>
            <p:ph idx="1" type="body"/>
          </p:nvPr>
        </p:nvSpPr>
        <p:spPr>
          <a:xfrm>
            <a:off x="4622802" y="13952223"/>
            <a:ext cx="49743300" cy="7200900"/>
          </a:xfrm>
          <a:prstGeom prst="rect">
            <a:avLst/>
          </a:prstGeom>
          <a:noFill/>
          <a:ln>
            <a:noFill/>
          </a:ln>
        </p:spPr>
        <p:txBody>
          <a:bodyPr anchorCtr="0" anchor="b" bIns="219450" lIns="219450" spcFirstLastPara="1" rIns="219450" wrap="square" tIns="219450">
            <a:noAutofit/>
          </a:bodyPr>
          <a:lstStyle>
            <a:lvl1pPr indent="-228600" lvl="0" marL="457200" algn="l">
              <a:lnSpc>
                <a:spcPct val="100000"/>
              </a:lnSpc>
              <a:spcBef>
                <a:spcPts val="2300"/>
              </a:spcBef>
              <a:spcAft>
                <a:spcPts val="0"/>
              </a:spcAft>
              <a:buClr>
                <a:srgbClr val="888888"/>
              </a:buClr>
              <a:buSzPts val="9600"/>
              <a:buFont typeface="Calibri"/>
              <a:buNone/>
              <a:defRPr sz="9600">
                <a:solidFill>
                  <a:srgbClr val="888888"/>
                </a:solidFill>
              </a:defRPr>
            </a:lvl1pPr>
            <a:lvl2pPr indent="-228600" lvl="1" marL="914400" algn="l">
              <a:lnSpc>
                <a:spcPct val="100000"/>
              </a:lnSpc>
              <a:spcBef>
                <a:spcPts val="2300"/>
              </a:spcBef>
              <a:spcAft>
                <a:spcPts val="0"/>
              </a:spcAft>
              <a:buClr>
                <a:srgbClr val="888888"/>
              </a:buClr>
              <a:buSzPts val="9600"/>
              <a:buFont typeface="Calibri"/>
              <a:buNone/>
              <a:defRPr sz="9600">
                <a:solidFill>
                  <a:srgbClr val="888888"/>
                </a:solidFill>
              </a:defRPr>
            </a:lvl2pPr>
            <a:lvl3pPr indent="-228600" lvl="2" marL="1371600" algn="l">
              <a:lnSpc>
                <a:spcPct val="100000"/>
              </a:lnSpc>
              <a:spcBef>
                <a:spcPts val="2300"/>
              </a:spcBef>
              <a:spcAft>
                <a:spcPts val="0"/>
              </a:spcAft>
              <a:buClr>
                <a:srgbClr val="888888"/>
              </a:buClr>
              <a:buSzPts val="9600"/>
              <a:buFont typeface="Calibri"/>
              <a:buNone/>
              <a:defRPr sz="9600">
                <a:solidFill>
                  <a:srgbClr val="888888"/>
                </a:solidFill>
              </a:defRPr>
            </a:lvl3pPr>
            <a:lvl4pPr indent="-228600" lvl="3" marL="1828800" algn="l">
              <a:lnSpc>
                <a:spcPct val="100000"/>
              </a:lnSpc>
              <a:spcBef>
                <a:spcPts val="2300"/>
              </a:spcBef>
              <a:spcAft>
                <a:spcPts val="0"/>
              </a:spcAft>
              <a:buClr>
                <a:srgbClr val="888888"/>
              </a:buClr>
              <a:buSzPts val="9600"/>
              <a:buFont typeface="Calibri"/>
              <a:buNone/>
              <a:defRPr sz="9600">
                <a:solidFill>
                  <a:srgbClr val="888888"/>
                </a:solidFill>
              </a:defRPr>
            </a:lvl4pPr>
            <a:lvl5pPr indent="-228600" lvl="4" marL="2286000" algn="l">
              <a:lnSpc>
                <a:spcPct val="100000"/>
              </a:lnSpc>
              <a:spcBef>
                <a:spcPts val="2300"/>
              </a:spcBef>
              <a:spcAft>
                <a:spcPts val="0"/>
              </a:spcAft>
              <a:buClr>
                <a:srgbClr val="888888"/>
              </a:buClr>
              <a:buSzPts val="9600"/>
              <a:buFont typeface="Calibri"/>
              <a:buNone/>
              <a:defRPr sz="9600">
                <a:solidFill>
                  <a:srgbClr val="888888"/>
                </a:solidFill>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92" name="Google Shape;92;p22"/>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3">
    <p:bg>
      <p:bgPr>
        <a:solidFill>
          <a:srgbClr val="003062"/>
        </a:solid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2926079" y="1318261"/>
            <a:ext cx="52669500" cy="5486400"/>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5" name="Google Shape;95;p23"/>
          <p:cNvSpPr txBox="1"/>
          <p:nvPr>
            <p:ph idx="1" type="body"/>
          </p:nvPr>
        </p:nvSpPr>
        <p:spPr>
          <a:xfrm>
            <a:off x="2926079" y="7680962"/>
            <a:ext cx="25847100" cy="21724500"/>
          </a:xfrm>
          <a:prstGeom prst="rect">
            <a:avLst/>
          </a:prstGeom>
          <a:noFill/>
          <a:ln>
            <a:noFill/>
          </a:ln>
        </p:spPr>
        <p:txBody>
          <a:bodyPr anchorCtr="0" anchor="t" bIns="219450" lIns="219450" spcFirstLastPara="1" rIns="219450" wrap="square" tIns="219450">
            <a:noAutofit/>
          </a:bodyPr>
          <a:lstStyle>
            <a:lvl1pPr indent="-342900" lvl="0" marL="457200" algn="l">
              <a:lnSpc>
                <a:spcPct val="100000"/>
              </a:lnSpc>
              <a:spcBef>
                <a:spcPts val="3200"/>
              </a:spcBef>
              <a:spcAft>
                <a:spcPts val="0"/>
              </a:spcAft>
              <a:buClr>
                <a:srgbClr val="000000"/>
              </a:buClr>
              <a:buSzPts val="1800"/>
              <a:buChar char="•"/>
              <a:defRPr/>
            </a:lvl1pPr>
            <a:lvl2pPr indent="-342900" lvl="1" marL="914400" algn="l">
              <a:lnSpc>
                <a:spcPct val="100000"/>
              </a:lnSpc>
              <a:spcBef>
                <a:spcPts val="3200"/>
              </a:spcBef>
              <a:spcAft>
                <a:spcPts val="0"/>
              </a:spcAft>
              <a:buClr>
                <a:srgbClr val="000000"/>
              </a:buClr>
              <a:buSzPts val="1800"/>
              <a:buChar char="–"/>
              <a:defRPr/>
            </a:lvl2pPr>
            <a:lvl3pPr indent="-342900" lvl="2" marL="1371600" algn="l">
              <a:lnSpc>
                <a:spcPct val="100000"/>
              </a:lnSpc>
              <a:spcBef>
                <a:spcPts val="3200"/>
              </a:spcBef>
              <a:spcAft>
                <a:spcPts val="0"/>
              </a:spcAft>
              <a:buClr>
                <a:srgbClr val="000000"/>
              </a:buClr>
              <a:buSzPts val="1800"/>
              <a:buChar char="•"/>
              <a:defRPr/>
            </a:lvl3pPr>
            <a:lvl4pPr indent="-342900" lvl="3" marL="1828800" algn="l">
              <a:lnSpc>
                <a:spcPct val="100000"/>
              </a:lnSpc>
              <a:spcBef>
                <a:spcPts val="3200"/>
              </a:spcBef>
              <a:spcAft>
                <a:spcPts val="0"/>
              </a:spcAft>
              <a:buClr>
                <a:srgbClr val="000000"/>
              </a:buClr>
              <a:buSzPts val="1800"/>
              <a:buChar char="–"/>
              <a:defRPr/>
            </a:lvl4pPr>
            <a:lvl5pPr indent="-342900" lvl="4" marL="2286000" algn="l">
              <a:lnSpc>
                <a:spcPct val="100000"/>
              </a:lnSpc>
              <a:spcBef>
                <a:spcPts val="32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96" name="Google Shape;96;p23"/>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3">
    <p:bg>
      <p:bgPr>
        <a:solidFill>
          <a:srgbClr val="003062"/>
        </a:solid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2926079" y="1318261"/>
            <a:ext cx="52669500" cy="5486400"/>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9" name="Google Shape;99;p24"/>
          <p:cNvSpPr txBox="1"/>
          <p:nvPr>
            <p:ph idx="1" type="body"/>
          </p:nvPr>
        </p:nvSpPr>
        <p:spPr>
          <a:xfrm>
            <a:off x="2926079" y="7368541"/>
            <a:ext cx="25857300" cy="3070800"/>
          </a:xfrm>
          <a:prstGeom prst="rect">
            <a:avLst/>
          </a:prstGeom>
          <a:noFill/>
          <a:ln>
            <a:noFill/>
          </a:ln>
        </p:spPr>
        <p:txBody>
          <a:bodyPr anchorCtr="0" anchor="b" bIns="219450" lIns="219450" spcFirstLastPara="1" rIns="219450" wrap="square" tIns="219450">
            <a:noAutofit/>
          </a:bodyPr>
          <a:lstStyle>
            <a:lvl1pPr indent="-228600" lvl="0" marL="457200" algn="l">
              <a:lnSpc>
                <a:spcPct val="100000"/>
              </a:lnSpc>
              <a:spcBef>
                <a:spcPts val="2700"/>
              </a:spcBef>
              <a:spcAft>
                <a:spcPts val="0"/>
              </a:spcAft>
              <a:buClr>
                <a:srgbClr val="000000"/>
              </a:buClr>
              <a:buSzPts val="11500"/>
              <a:buFont typeface="Calibri"/>
              <a:buNone/>
              <a:defRPr b="1" sz="11500"/>
            </a:lvl1pPr>
            <a:lvl2pPr indent="-228600" lvl="1" marL="914400" algn="l">
              <a:lnSpc>
                <a:spcPct val="100000"/>
              </a:lnSpc>
              <a:spcBef>
                <a:spcPts val="2700"/>
              </a:spcBef>
              <a:spcAft>
                <a:spcPts val="0"/>
              </a:spcAft>
              <a:buClr>
                <a:srgbClr val="000000"/>
              </a:buClr>
              <a:buSzPts val="11500"/>
              <a:buFont typeface="Calibri"/>
              <a:buNone/>
              <a:defRPr b="1" sz="11500"/>
            </a:lvl2pPr>
            <a:lvl3pPr indent="-228600" lvl="2" marL="1371600" algn="l">
              <a:lnSpc>
                <a:spcPct val="100000"/>
              </a:lnSpc>
              <a:spcBef>
                <a:spcPts val="2700"/>
              </a:spcBef>
              <a:spcAft>
                <a:spcPts val="0"/>
              </a:spcAft>
              <a:buClr>
                <a:srgbClr val="000000"/>
              </a:buClr>
              <a:buSzPts val="11500"/>
              <a:buFont typeface="Calibri"/>
              <a:buNone/>
              <a:defRPr b="1" sz="11500"/>
            </a:lvl3pPr>
            <a:lvl4pPr indent="-228600" lvl="3" marL="1828800" algn="l">
              <a:lnSpc>
                <a:spcPct val="100000"/>
              </a:lnSpc>
              <a:spcBef>
                <a:spcPts val="2700"/>
              </a:spcBef>
              <a:spcAft>
                <a:spcPts val="0"/>
              </a:spcAft>
              <a:buClr>
                <a:srgbClr val="000000"/>
              </a:buClr>
              <a:buSzPts val="11500"/>
              <a:buFont typeface="Calibri"/>
              <a:buNone/>
              <a:defRPr b="1" sz="11500"/>
            </a:lvl4pPr>
            <a:lvl5pPr indent="-228600" lvl="4" marL="2286000" algn="l">
              <a:lnSpc>
                <a:spcPct val="100000"/>
              </a:lnSpc>
              <a:spcBef>
                <a:spcPts val="27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00" name="Google Shape;100;p24"/>
          <p:cNvSpPr txBox="1"/>
          <p:nvPr>
            <p:ph idx="2" type="body"/>
          </p:nvPr>
        </p:nvSpPr>
        <p:spPr>
          <a:xfrm>
            <a:off x="29728163" y="7368541"/>
            <a:ext cx="25867500" cy="3070800"/>
          </a:xfrm>
          <a:prstGeom prst="rect">
            <a:avLst/>
          </a:prstGeom>
          <a:noFill/>
          <a:ln>
            <a:noFill/>
          </a:ln>
        </p:spPr>
        <p:txBody>
          <a:bodyPr anchorCtr="0" anchor="b" bIns="219450" lIns="219450" spcFirstLastPara="1" rIns="219450" wrap="square" tIns="21945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01" name="Google Shape;101;p24"/>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bg>
      <p:bgPr>
        <a:solidFill>
          <a:srgbClr val="003062"/>
        </a:solidFill>
      </p:bgPr>
    </p:bg>
    <p:spTree>
      <p:nvGrpSpPr>
        <p:cNvPr id="102" name="Shape 102"/>
        <p:cNvGrpSpPr/>
        <p:nvPr/>
      </p:nvGrpSpPr>
      <p:grpSpPr>
        <a:xfrm>
          <a:off x="0" y="0"/>
          <a:ext cx="0" cy="0"/>
          <a:chOff x="0" y="0"/>
          <a:chExt cx="0" cy="0"/>
        </a:xfrm>
      </p:grpSpPr>
      <p:sp>
        <p:nvSpPr>
          <p:cNvPr id="103" name="Google Shape;103;p25"/>
          <p:cNvSpPr txBox="1"/>
          <p:nvPr>
            <p:ph type="title"/>
          </p:nvPr>
        </p:nvSpPr>
        <p:spPr>
          <a:xfrm>
            <a:off x="2926079" y="1318261"/>
            <a:ext cx="52669500" cy="5486400"/>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4" name="Google Shape;104;p25"/>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bg>
      <p:bgPr>
        <a:solidFill>
          <a:srgbClr val="003062"/>
        </a:solidFill>
      </p:bgPr>
    </p:bg>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3">
    <p:bg>
      <p:bgPr>
        <a:solidFill>
          <a:srgbClr val="003062"/>
        </a:solidFill>
      </p:bgPr>
    </p:bg>
    <p:spTree>
      <p:nvGrpSpPr>
        <p:cNvPr id="107" name="Shape 107"/>
        <p:cNvGrpSpPr/>
        <p:nvPr/>
      </p:nvGrpSpPr>
      <p:grpSpPr>
        <a:xfrm>
          <a:off x="0" y="0"/>
          <a:ext cx="0" cy="0"/>
          <a:chOff x="0" y="0"/>
          <a:chExt cx="0" cy="0"/>
        </a:xfrm>
      </p:grpSpPr>
      <p:sp>
        <p:nvSpPr>
          <p:cNvPr id="108" name="Google Shape;108;p27"/>
          <p:cNvSpPr txBox="1"/>
          <p:nvPr>
            <p:ph type="title"/>
          </p:nvPr>
        </p:nvSpPr>
        <p:spPr>
          <a:xfrm>
            <a:off x="2926084" y="1310639"/>
            <a:ext cx="19253100" cy="5577900"/>
          </a:xfrm>
          <a:prstGeom prst="rect">
            <a:avLst/>
          </a:prstGeom>
          <a:noFill/>
          <a:ln>
            <a:noFill/>
          </a:ln>
        </p:spPr>
        <p:txBody>
          <a:bodyPr anchorCtr="0" anchor="b" bIns="219450" lIns="219450" spcFirstLastPara="1" rIns="219450" wrap="square" tIns="219450">
            <a:noAutofit/>
          </a:bodyPr>
          <a:lstStyle>
            <a:lvl1pPr lvl="0" algn="l">
              <a:lnSpc>
                <a:spcPct val="100000"/>
              </a:lnSpc>
              <a:spcBef>
                <a:spcPts val="0"/>
              </a:spcBef>
              <a:spcAft>
                <a:spcPts val="0"/>
              </a:spcAft>
              <a:buClr>
                <a:srgbClr val="000000"/>
              </a:buClr>
              <a:buSzPts val="9600"/>
              <a:buFont typeface="Calibri"/>
              <a:buNone/>
              <a:defRPr b="1" sz="96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9" name="Google Shape;109;p27"/>
          <p:cNvSpPr txBox="1"/>
          <p:nvPr>
            <p:ph idx="1" type="body"/>
          </p:nvPr>
        </p:nvSpPr>
        <p:spPr>
          <a:xfrm>
            <a:off x="22880319" y="1310642"/>
            <a:ext cx="32715300" cy="28095000"/>
          </a:xfrm>
          <a:prstGeom prst="rect">
            <a:avLst/>
          </a:prstGeom>
          <a:noFill/>
          <a:ln>
            <a:noFill/>
          </a:ln>
        </p:spPr>
        <p:txBody>
          <a:bodyPr anchorCtr="0" anchor="t" bIns="219450" lIns="219450" spcFirstLastPara="1" rIns="219450" wrap="square" tIns="219450">
            <a:noAutofit/>
          </a:bodyPr>
          <a:lstStyle>
            <a:lvl1pPr indent="-1206500" lvl="0" marL="457200" algn="l">
              <a:lnSpc>
                <a:spcPct val="100000"/>
              </a:lnSpc>
              <a:spcBef>
                <a:spcPts val="3600"/>
              </a:spcBef>
              <a:spcAft>
                <a:spcPts val="0"/>
              </a:spcAft>
              <a:buClr>
                <a:srgbClr val="000000"/>
              </a:buClr>
              <a:buSzPts val="15400"/>
              <a:buChar char="•"/>
              <a:defRPr sz="15400"/>
            </a:lvl1pPr>
            <a:lvl2pPr indent="-1206500" lvl="1" marL="914400" algn="l">
              <a:lnSpc>
                <a:spcPct val="100000"/>
              </a:lnSpc>
              <a:spcBef>
                <a:spcPts val="3600"/>
              </a:spcBef>
              <a:spcAft>
                <a:spcPts val="0"/>
              </a:spcAft>
              <a:buClr>
                <a:srgbClr val="000000"/>
              </a:buClr>
              <a:buSzPts val="15400"/>
              <a:buChar char="–"/>
              <a:defRPr sz="15400"/>
            </a:lvl2pPr>
            <a:lvl3pPr indent="-1206500" lvl="2" marL="1371600" algn="l">
              <a:lnSpc>
                <a:spcPct val="100000"/>
              </a:lnSpc>
              <a:spcBef>
                <a:spcPts val="3600"/>
              </a:spcBef>
              <a:spcAft>
                <a:spcPts val="0"/>
              </a:spcAft>
              <a:buClr>
                <a:srgbClr val="000000"/>
              </a:buClr>
              <a:buSzPts val="15400"/>
              <a:buChar char="•"/>
              <a:defRPr sz="15400"/>
            </a:lvl3pPr>
            <a:lvl4pPr indent="-1206500" lvl="3" marL="1828800" algn="l">
              <a:lnSpc>
                <a:spcPct val="100000"/>
              </a:lnSpc>
              <a:spcBef>
                <a:spcPts val="3600"/>
              </a:spcBef>
              <a:spcAft>
                <a:spcPts val="0"/>
              </a:spcAft>
              <a:buClr>
                <a:srgbClr val="000000"/>
              </a:buClr>
              <a:buSzPts val="15400"/>
              <a:buChar char="–"/>
              <a:defRPr sz="15400"/>
            </a:lvl4pPr>
            <a:lvl5pPr indent="-1206500" lvl="4" marL="2286000" algn="l">
              <a:lnSpc>
                <a:spcPct val="100000"/>
              </a:lnSpc>
              <a:spcBef>
                <a:spcPts val="3600"/>
              </a:spcBef>
              <a:spcAft>
                <a:spcPts val="0"/>
              </a:spcAft>
              <a:buClr>
                <a:srgbClr val="000000"/>
              </a:buClr>
              <a:buSzPts val="15400"/>
              <a:buChar char="»"/>
              <a:defRPr sz="154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0" name="Google Shape;110;p27"/>
          <p:cNvSpPr txBox="1"/>
          <p:nvPr>
            <p:ph idx="2" type="body"/>
          </p:nvPr>
        </p:nvSpPr>
        <p:spPr>
          <a:xfrm>
            <a:off x="2926084" y="6888481"/>
            <a:ext cx="19253100" cy="22517100"/>
          </a:xfrm>
          <a:prstGeom prst="rect">
            <a:avLst/>
          </a:prstGeom>
          <a:noFill/>
          <a:ln>
            <a:noFill/>
          </a:ln>
        </p:spPr>
        <p:txBody>
          <a:bodyPr anchorCtr="0" anchor="t" bIns="219450" lIns="219450" spcFirstLastPara="1" rIns="219450" wrap="square" tIns="21945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1" name="Google Shape;111;p27"/>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3">
    <p:bg>
      <p:bgPr>
        <a:solidFill>
          <a:srgbClr val="003062"/>
        </a:solidFill>
      </p:bgPr>
    </p:bg>
    <p:spTree>
      <p:nvGrpSpPr>
        <p:cNvPr id="112" name="Shape 112"/>
        <p:cNvGrpSpPr/>
        <p:nvPr/>
      </p:nvGrpSpPr>
      <p:grpSpPr>
        <a:xfrm>
          <a:off x="0" y="0"/>
          <a:ext cx="0" cy="0"/>
          <a:chOff x="0" y="0"/>
          <a:chExt cx="0" cy="0"/>
        </a:xfrm>
      </p:grpSpPr>
      <p:sp>
        <p:nvSpPr>
          <p:cNvPr id="113" name="Google Shape;113;p28"/>
          <p:cNvSpPr txBox="1"/>
          <p:nvPr>
            <p:ph type="title"/>
          </p:nvPr>
        </p:nvSpPr>
        <p:spPr>
          <a:xfrm>
            <a:off x="11470642" y="23042880"/>
            <a:ext cx="35112900" cy="2720400"/>
          </a:xfrm>
          <a:prstGeom prst="rect">
            <a:avLst/>
          </a:prstGeom>
          <a:noFill/>
          <a:ln>
            <a:noFill/>
          </a:ln>
        </p:spPr>
        <p:txBody>
          <a:bodyPr anchorCtr="0" anchor="b" bIns="219450" lIns="219450" spcFirstLastPara="1" rIns="219450" wrap="square" tIns="219450">
            <a:noAutofit/>
          </a:bodyPr>
          <a:lstStyle>
            <a:lvl1pPr lvl="0" algn="l">
              <a:lnSpc>
                <a:spcPct val="100000"/>
              </a:lnSpc>
              <a:spcBef>
                <a:spcPts val="0"/>
              </a:spcBef>
              <a:spcAft>
                <a:spcPts val="0"/>
              </a:spcAft>
              <a:buClr>
                <a:srgbClr val="000000"/>
              </a:buClr>
              <a:buSzPts val="9600"/>
              <a:buFont typeface="Calibri"/>
              <a:buNone/>
              <a:defRPr b="1" sz="96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4" name="Google Shape;114;p28"/>
          <p:cNvSpPr/>
          <p:nvPr>
            <p:ph idx="2" type="pic"/>
          </p:nvPr>
        </p:nvSpPr>
        <p:spPr>
          <a:xfrm>
            <a:off x="11470642" y="2941320"/>
            <a:ext cx="35112900" cy="19751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115" name="Google Shape;115;p28"/>
          <p:cNvSpPr txBox="1"/>
          <p:nvPr>
            <p:ph idx="1" type="body"/>
          </p:nvPr>
        </p:nvSpPr>
        <p:spPr>
          <a:xfrm>
            <a:off x="11470642" y="25763220"/>
            <a:ext cx="35112900" cy="3863400"/>
          </a:xfrm>
          <a:prstGeom prst="rect">
            <a:avLst/>
          </a:prstGeom>
          <a:noFill/>
          <a:ln>
            <a:noFill/>
          </a:ln>
        </p:spPr>
        <p:txBody>
          <a:bodyPr anchorCtr="0" anchor="t" bIns="219450" lIns="219450" spcFirstLastPara="1" rIns="219450" wrap="square" tIns="219450">
            <a:noAutofit/>
          </a:bodyPr>
          <a:lstStyle>
            <a:lvl1pPr indent="-228600" lvl="0" marL="457200" algn="l">
              <a:lnSpc>
                <a:spcPct val="100000"/>
              </a:lnSpc>
              <a:spcBef>
                <a:spcPts val="1600"/>
              </a:spcBef>
              <a:spcAft>
                <a:spcPts val="0"/>
              </a:spcAft>
              <a:buClr>
                <a:srgbClr val="000000"/>
              </a:buClr>
              <a:buSzPts val="6700"/>
              <a:buFont typeface="Calibri"/>
              <a:buNone/>
              <a:defRPr sz="6700"/>
            </a:lvl1pPr>
            <a:lvl2pPr indent="-228600" lvl="1" marL="914400" algn="l">
              <a:lnSpc>
                <a:spcPct val="100000"/>
              </a:lnSpc>
              <a:spcBef>
                <a:spcPts val="1600"/>
              </a:spcBef>
              <a:spcAft>
                <a:spcPts val="0"/>
              </a:spcAft>
              <a:buClr>
                <a:srgbClr val="000000"/>
              </a:buClr>
              <a:buSzPts val="6700"/>
              <a:buFont typeface="Calibri"/>
              <a:buNone/>
              <a:defRPr sz="6700"/>
            </a:lvl2pPr>
            <a:lvl3pPr indent="-228600" lvl="2" marL="1371600" algn="l">
              <a:lnSpc>
                <a:spcPct val="100000"/>
              </a:lnSpc>
              <a:spcBef>
                <a:spcPts val="1600"/>
              </a:spcBef>
              <a:spcAft>
                <a:spcPts val="0"/>
              </a:spcAft>
              <a:buClr>
                <a:srgbClr val="000000"/>
              </a:buClr>
              <a:buSzPts val="6700"/>
              <a:buFont typeface="Calibri"/>
              <a:buNone/>
              <a:defRPr sz="6700"/>
            </a:lvl3pPr>
            <a:lvl4pPr indent="-228600" lvl="3" marL="1828800" algn="l">
              <a:lnSpc>
                <a:spcPct val="100000"/>
              </a:lnSpc>
              <a:spcBef>
                <a:spcPts val="1600"/>
              </a:spcBef>
              <a:spcAft>
                <a:spcPts val="0"/>
              </a:spcAft>
              <a:buClr>
                <a:srgbClr val="000000"/>
              </a:buClr>
              <a:buSzPts val="6700"/>
              <a:buFont typeface="Calibri"/>
              <a:buNone/>
              <a:defRPr sz="6700"/>
            </a:lvl4pPr>
            <a:lvl5pPr indent="-228600" lvl="4" marL="2286000" algn="l">
              <a:lnSpc>
                <a:spcPct val="100000"/>
              </a:lnSpc>
              <a:spcBef>
                <a:spcPts val="1600"/>
              </a:spcBef>
              <a:spcAft>
                <a:spcPts val="0"/>
              </a:spcAft>
              <a:buClr>
                <a:srgbClr val="000000"/>
              </a:buClr>
              <a:buSzPts val="6700"/>
              <a:buFont typeface="Calibri"/>
              <a:buNone/>
              <a:defRPr sz="67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6" name="Google Shape;116;p28"/>
          <p:cNvSpPr txBox="1"/>
          <p:nvPr>
            <p:ph idx="12" type="sldNum"/>
          </p:nvPr>
        </p:nvSpPr>
        <p:spPr>
          <a:xfrm>
            <a:off x="54175330" y="30716475"/>
            <a:ext cx="1420200" cy="1340700"/>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17" name="Shape 117"/>
        <p:cNvGrpSpPr/>
        <p:nvPr/>
      </p:nvGrpSpPr>
      <p:grpSpPr>
        <a:xfrm>
          <a:off x="0" y="0"/>
          <a:ext cx="0" cy="0"/>
          <a:chOff x="0" y="0"/>
          <a:chExt cx="0" cy="0"/>
        </a:xfrm>
      </p:grpSpPr>
      <p:sp>
        <p:nvSpPr>
          <p:cNvPr id="118" name="Google Shape;118;p29"/>
          <p:cNvSpPr txBox="1"/>
          <p:nvPr>
            <p:ph type="title"/>
          </p:nvPr>
        </p:nvSpPr>
        <p:spPr>
          <a:xfrm>
            <a:off x="4023360" y="1752607"/>
            <a:ext cx="50475000" cy="6362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1100"/>
              <a:buNone/>
              <a:defRPr/>
            </a:lvl2pPr>
            <a:lvl3pPr lvl="2" rtl="0">
              <a:spcBef>
                <a:spcPts val="0"/>
              </a:spcBef>
              <a:spcAft>
                <a:spcPts val="0"/>
              </a:spcAft>
              <a:buSzPts val="21100"/>
              <a:buNone/>
              <a:defRPr/>
            </a:lvl3pPr>
            <a:lvl4pPr lvl="3" rtl="0">
              <a:spcBef>
                <a:spcPts val="0"/>
              </a:spcBef>
              <a:spcAft>
                <a:spcPts val="0"/>
              </a:spcAft>
              <a:buSzPts val="21100"/>
              <a:buNone/>
              <a:defRPr/>
            </a:lvl4pPr>
            <a:lvl5pPr lvl="4" rtl="0">
              <a:spcBef>
                <a:spcPts val="0"/>
              </a:spcBef>
              <a:spcAft>
                <a:spcPts val="0"/>
              </a:spcAft>
              <a:buSzPts val="21100"/>
              <a:buNone/>
              <a:defRPr/>
            </a:lvl5pPr>
            <a:lvl6pPr lvl="5" rtl="0">
              <a:spcBef>
                <a:spcPts val="0"/>
              </a:spcBef>
              <a:spcAft>
                <a:spcPts val="0"/>
              </a:spcAft>
              <a:buSzPts val="21100"/>
              <a:buNone/>
              <a:defRPr/>
            </a:lvl6pPr>
            <a:lvl7pPr lvl="6" rtl="0">
              <a:spcBef>
                <a:spcPts val="0"/>
              </a:spcBef>
              <a:spcAft>
                <a:spcPts val="0"/>
              </a:spcAft>
              <a:buSzPts val="21100"/>
              <a:buNone/>
              <a:defRPr/>
            </a:lvl7pPr>
            <a:lvl8pPr lvl="7" rtl="0">
              <a:spcBef>
                <a:spcPts val="0"/>
              </a:spcBef>
              <a:spcAft>
                <a:spcPts val="0"/>
              </a:spcAft>
              <a:buSzPts val="21100"/>
              <a:buNone/>
              <a:defRPr/>
            </a:lvl8pPr>
            <a:lvl9pPr lvl="8" rtl="0">
              <a:spcBef>
                <a:spcPts val="0"/>
              </a:spcBef>
              <a:spcAft>
                <a:spcPts val="0"/>
              </a:spcAft>
              <a:buSzPts val="21100"/>
              <a:buNone/>
              <a:defRPr/>
            </a:lvl9pPr>
          </a:lstStyle>
          <a:p/>
        </p:txBody>
      </p:sp>
      <p:sp>
        <p:nvSpPr>
          <p:cNvPr id="119" name="Google Shape;119;p29"/>
          <p:cNvSpPr txBox="1"/>
          <p:nvPr>
            <p:ph idx="1" type="body"/>
          </p:nvPr>
        </p:nvSpPr>
        <p:spPr>
          <a:xfrm>
            <a:off x="4023360" y="8763000"/>
            <a:ext cx="50475000" cy="20886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4800"/>
              </a:spcBef>
              <a:spcAft>
                <a:spcPts val="0"/>
              </a:spcAft>
              <a:buClr>
                <a:schemeClr val="dk1"/>
              </a:buClr>
              <a:buSzPts val="1800"/>
              <a:buChar char="•"/>
              <a:defRPr/>
            </a:lvl1pPr>
            <a:lvl2pPr indent="-342900" lvl="1" marL="914400" rtl="0" algn="l">
              <a:lnSpc>
                <a:spcPct val="90000"/>
              </a:lnSpc>
              <a:spcBef>
                <a:spcPts val="2400"/>
              </a:spcBef>
              <a:spcAft>
                <a:spcPts val="0"/>
              </a:spcAft>
              <a:buClr>
                <a:schemeClr val="dk1"/>
              </a:buClr>
              <a:buSzPts val="1800"/>
              <a:buChar char="•"/>
              <a:defRPr/>
            </a:lvl2pPr>
            <a:lvl3pPr indent="-342900" lvl="2" marL="1371600" rtl="0" algn="l">
              <a:lnSpc>
                <a:spcPct val="90000"/>
              </a:lnSpc>
              <a:spcBef>
                <a:spcPts val="2400"/>
              </a:spcBef>
              <a:spcAft>
                <a:spcPts val="0"/>
              </a:spcAft>
              <a:buClr>
                <a:schemeClr val="dk1"/>
              </a:buClr>
              <a:buSzPts val="1800"/>
              <a:buChar char="•"/>
              <a:defRPr/>
            </a:lvl3pPr>
            <a:lvl4pPr indent="-342900" lvl="3" marL="1828800" rtl="0" algn="l">
              <a:lnSpc>
                <a:spcPct val="90000"/>
              </a:lnSpc>
              <a:spcBef>
                <a:spcPts val="2400"/>
              </a:spcBef>
              <a:spcAft>
                <a:spcPts val="0"/>
              </a:spcAft>
              <a:buClr>
                <a:schemeClr val="dk1"/>
              </a:buClr>
              <a:buSzPts val="1800"/>
              <a:buChar char="•"/>
              <a:defRPr/>
            </a:lvl4pPr>
            <a:lvl5pPr indent="-342900" lvl="4" marL="2286000" rtl="0" algn="l">
              <a:lnSpc>
                <a:spcPct val="90000"/>
              </a:lnSpc>
              <a:spcBef>
                <a:spcPts val="2400"/>
              </a:spcBef>
              <a:spcAft>
                <a:spcPts val="0"/>
              </a:spcAft>
              <a:buClr>
                <a:schemeClr val="dk1"/>
              </a:buClr>
              <a:buSzPts val="1800"/>
              <a:buChar char="•"/>
              <a:defRPr/>
            </a:lvl5pPr>
            <a:lvl6pPr indent="-342900" lvl="5" marL="2743200" rtl="0" algn="l">
              <a:lnSpc>
                <a:spcPct val="90000"/>
              </a:lnSpc>
              <a:spcBef>
                <a:spcPts val="2400"/>
              </a:spcBef>
              <a:spcAft>
                <a:spcPts val="0"/>
              </a:spcAft>
              <a:buClr>
                <a:schemeClr val="dk1"/>
              </a:buClr>
              <a:buSzPts val="1800"/>
              <a:buChar char="•"/>
              <a:defRPr/>
            </a:lvl6pPr>
            <a:lvl7pPr indent="-342900" lvl="6" marL="3200400" rtl="0" algn="l">
              <a:lnSpc>
                <a:spcPct val="90000"/>
              </a:lnSpc>
              <a:spcBef>
                <a:spcPts val="2400"/>
              </a:spcBef>
              <a:spcAft>
                <a:spcPts val="0"/>
              </a:spcAft>
              <a:buClr>
                <a:schemeClr val="dk1"/>
              </a:buClr>
              <a:buSzPts val="1800"/>
              <a:buChar char="•"/>
              <a:defRPr/>
            </a:lvl7pPr>
            <a:lvl8pPr indent="-342900" lvl="7" marL="3657600" rtl="0" algn="l">
              <a:lnSpc>
                <a:spcPct val="90000"/>
              </a:lnSpc>
              <a:spcBef>
                <a:spcPts val="2400"/>
              </a:spcBef>
              <a:spcAft>
                <a:spcPts val="0"/>
              </a:spcAft>
              <a:buClr>
                <a:schemeClr val="dk1"/>
              </a:buClr>
              <a:buSzPts val="1800"/>
              <a:buChar char="•"/>
              <a:defRPr/>
            </a:lvl8pPr>
            <a:lvl9pPr indent="-342900" lvl="8" marL="4114800" rtl="0" algn="l">
              <a:lnSpc>
                <a:spcPct val="90000"/>
              </a:lnSpc>
              <a:spcBef>
                <a:spcPts val="2400"/>
              </a:spcBef>
              <a:spcAft>
                <a:spcPts val="0"/>
              </a:spcAft>
              <a:buClr>
                <a:schemeClr val="dk1"/>
              </a:buClr>
              <a:buSzPts val="1800"/>
              <a:buChar char="•"/>
              <a:defRPr/>
            </a:lvl9pPr>
          </a:lstStyle>
          <a:p/>
        </p:txBody>
      </p:sp>
      <p:sp>
        <p:nvSpPr>
          <p:cNvPr id="120" name="Google Shape;120;p29"/>
          <p:cNvSpPr txBox="1"/>
          <p:nvPr>
            <p:ph idx="10" type="dt"/>
          </p:nvPr>
        </p:nvSpPr>
        <p:spPr>
          <a:xfrm>
            <a:off x="4023360" y="30510488"/>
            <a:ext cx="131673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29"/>
          <p:cNvSpPr txBox="1"/>
          <p:nvPr>
            <p:ph idx="11" type="ftr"/>
          </p:nvPr>
        </p:nvSpPr>
        <p:spPr>
          <a:xfrm>
            <a:off x="19385280" y="30510488"/>
            <a:ext cx="197511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9"/>
          <p:cNvSpPr txBox="1"/>
          <p:nvPr>
            <p:ph idx="12" type="sldNum"/>
          </p:nvPr>
        </p:nvSpPr>
        <p:spPr>
          <a:xfrm>
            <a:off x="41330881" y="30510488"/>
            <a:ext cx="131673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 name="Shape 17"/>
        <p:cNvGrpSpPr/>
        <p:nvPr/>
      </p:nvGrpSpPr>
      <p:grpSpPr>
        <a:xfrm>
          <a:off x="0" y="0"/>
          <a:ext cx="0" cy="0"/>
          <a:chOff x="0" y="0"/>
          <a:chExt cx="0" cy="0"/>
        </a:xfrm>
      </p:grpSpPr>
      <p:sp>
        <p:nvSpPr>
          <p:cNvPr id="18" name="Google Shape;18;p4"/>
          <p:cNvSpPr txBox="1"/>
          <p:nvPr>
            <p:ph type="title"/>
          </p:nvPr>
        </p:nvSpPr>
        <p:spPr>
          <a:xfrm>
            <a:off x="3992883" y="8206748"/>
            <a:ext cx="50475000" cy="136932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8800"/>
              <a:buFont typeface="Calibri"/>
              <a:buNone/>
              <a:defRPr sz="288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4"/>
          <p:cNvSpPr txBox="1"/>
          <p:nvPr>
            <p:ph idx="1" type="body"/>
          </p:nvPr>
        </p:nvSpPr>
        <p:spPr>
          <a:xfrm>
            <a:off x="3992883" y="22029428"/>
            <a:ext cx="50475000" cy="7200900"/>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sz="11500"/>
            </a:lvl1pPr>
            <a:lvl2pPr indent="-228600" lvl="1" marL="914400" algn="l">
              <a:lnSpc>
                <a:spcPct val="90000"/>
              </a:lnSpc>
              <a:spcBef>
                <a:spcPts val="4800"/>
              </a:spcBef>
              <a:spcAft>
                <a:spcPts val="0"/>
              </a:spcAft>
              <a:buClr>
                <a:srgbClr val="000000"/>
              </a:buClr>
              <a:buSzPts val="11500"/>
              <a:buFont typeface="Calibri"/>
              <a:buNone/>
              <a:defRPr sz="11500"/>
            </a:lvl2pPr>
            <a:lvl3pPr indent="-228600" lvl="2" marL="1371600" algn="l">
              <a:lnSpc>
                <a:spcPct val="90000"/>
              </a:lnSpc>
              <a:spcBef>
                <a:spcPts val="4800"/>
              </a:spcBef>
              <a:spcAft>
                <a:spcPts val="0"/>
              </a:spcAft>
              <a:buClr>
                <a:srgbClr val="000000"/>
              </a:buClr>
              <a:buSzPts val="11500"/>
              <a:buFont typeface="Calibri"/>
              <a:buNone/>
              <a:defRPr sz="11500"/>
            </a:lvl3pPr>
            <a:lvl4pPr indent="-228600" lvl="3" marL="1828800" algn="l">
              <a:lnSpc>
                <a:spcPct val="90000"/>
              </a:lnSpc>
              <a:spcBef>
                <a:spcPts val="4800"/>
              </a:spcBef>
              <a:spcAft>
                <a:spcPts val="0"/>
              </a:spcAft>
              <a:buClr>
                <a:srgbClr val="000000"/>
              </a:buClr>
              <a:buSzPts val="11500"/>
              <a:buFont typeface="Calibri"/>
              <a:buNone/>
              <a:defRPr sz="11500"/>
            </a:lvl4pPr>
            <a:lvl5pPr indent="-228600" lvl="4" marL="2286000" algn="l">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0" name="Google Shape;20;p4"/>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5"/>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5"/>
          <p:cNvSpPr txBox="1"/>
          <p:nvPr>
            <p:ph idx="1" type="body"/>
          </p:nvPr>
        </p:nvSpPr>
        <p:spPr>
          <a:xfrm>
            <a:off x="4023359" y="8763000"/>
            <a:ext cx="24871800" cy="20886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4" name="Google Shape;24;p5"/>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6"/>
          <p:cNvSpPr txBox="1"/>
          <p:nvPr>
            <p:ph type="title"/>
          </p:nvPr>
        </p:nvSpPr>
        <p:spPr>
          <a:xfrm>
            <a:off x="4030981"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6"/>
          <p:cNvSpPr txBox="1"/>
          <p:nvPr>
            <p:ph idx="1" type="body"/>
          </p:nvPr>
        </p:nvSpPr>
        <p:spPr>
          <a:xfrm>
            <a:off x="4030989" y="8069581"/>
            <a:ext cx="24757500" cy="3954900"/>
          </a:xfrm>
          <a:prstGeom prst="rect">
            <a:avLst/>
          </a:prstGeom>
          <a:noFill/>
          <a:ln>
            <a:noFill/>
          </a:ln>
        </p:spPr>
        <p:txBody>
          <a:bodyPr anchorCtr="0" anchor="b"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b="1" sz="11500"/>
            </a:lvl1pPr>
            <a:lvl2pPr indent="-228600" lvl="1" marL="914400" algn="l">
              <a:lnSpc>
                <a:spcPct val="90000"/>
              </a:lnSpc>
              <a:spcBef>
                <a:spcPts val="4800"/>
              </a:spcBef>
              <a:spcAft>
                <a:spcPts val="0"/>
              </a:spcAft>
              <a:buClr>
                <a:srgbClr val="000000"/>
              </a:buClr>
              <a:buSzPts val="11500"/>
              <a:buFont typeface="Calibri"/>
              <a:buNone/>
              <a:defRPr b="1" sz="11500"/>
            </a:lvl2pPr>
            <a:lvl3pPr indent="-228600" lvl="2" marL="1371600" algn="l">
              <a:lnSpc>
                <a:spcPct val="90000"/>
              </a:lnSpc>
              <a:spcBef>
                <a:spcPts val="4800"/>
              </a:spcBef>
              <a:spcAft>
                <a:spcPts val="0"/>
              </a:spcAft>
              <a:buClr>
                <a:srgbClr val="000000"/>
              </a:buClr>
              <a:buSzPts val="11500"/>
              <a:buFont typeface="Calibri"/>
              <a:buNone/>
              <a:defRPr b="1" sz="11500"/>
            </a:lvl3pPr>
            <a:lvl4pPr indent="-228600" lvl="3" marL="1828800" algn="l">
              <a:lnSpc>
                <a:spcPct val="90000"/>
              </a:lnSpc>
              <a:spcBef>
                <a:spcPts val="4800"/>
              </a:spcBef>
              <a:spcAft>
                <a:spcPts val="0"/>
              </a:spcAft>
              <a:buClr>
                <a:srgbClr val="000000"/>
              </a:buClr>
              <a:buSzPts val="11500"/>
              <a:buFont typeface="Calibri"/>
              <a:buNone/>
              <a:defRPr b="1" sz="11500"/>
            </a:lvl4pPr>
            <a:lvl5pPr indent="-228600" lvl="4" marL="2286000" algn="l">
              <a:lnSpc>
                <a:spcPct val="90000"/>
              </a:lnSpc>
              <a:spcBef>
                <a:spcPts val="48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8" name="Google Shape;28;p6"/>
          <p:cNvSpPr txBox="1"/>
          <p:nvPr>
            <p:ph idx="2" type="body"/>
          </p:nvPr>
        </p:nvSpPr>
        <p:spPr>
          <a:xfrm>
            <a:off x="29626563" y="8069581"/>
            <a:ext cx="24879300" cy="3954900"/>
          </a:xfrm>
          <a:prstGeom prst="rect">
            <a:avLst/>
          </a:prstGeom>
          <a:noFill/>
          <a:ln>
            <a:noFill/>
          </a:ln>
        </p:spPr>
        <p:txBody>
          <a:bodyPr anchorCtr="0" anchor="b"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9" name="Google Shape;29;p6"/>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7"/>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2" name="Google Shape;32;p7"/>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8"/>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5" name="Shape 35"/>
        <p:cNvGrpSpPr/>
        <p:nvPr/>
      </p:nvGrpSpPr>
      <p:grpSpPr>
        <a:xfrm>
          <a:off x="0" y="0"/>
          <a:ext cx="0" cy="0"/>
          <a:chOff x="0" y="0"/>
          <a:chExt cx="0" cy="0"/>
        </a:xfrm>
      </p:grpSpPr>
      <p:sp>
        <p:nvSpPr>
          <p:cNvPr id="36" name="Google Shape;36;p9"/>
          <p:cNvSpPr txBox="1"/>
          <p:nvPr>
            <p:ph type="title"/>
          </p:nvPr>
        </p:nvSpPr>
        <p:spPr>
          <a:xfrm>
            <a:off x="4030983" y="2194560"/>
            <a:ext cx="18874800" cy="76809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7" name="Google Shape;37;p9"/>
          <p:cNvSpPr txBox="1"/>
          <p:nvPr>
            <p:ph idx="1" type="body"/>
          </p:nvPr>
        </p:nvSpPr>
        <p:spPr>
          <a:xfrm>
            <a:off x="24879300" y="4739647"/>
            <a:ext cx="29626500" cy="23393400"/>
          </a:xfrm>
          <a:prstGeom prst="rect">
            <a:avLst/>
          </a:prstGeom>
          <a:noFill/>
          <a:ln>
            <a:noFill/>
          </a:ln>
        </p:spPr>
        <p:txBody>
          <a:bodyPr anchorCtr="0" anchor="t" bIns="45700" lIns="45700" spcFirstLastPara="1" rIns="45700" wrap="square" tIns="45700">
            <a:noAutofit/>
          </a:bodyPr>
          <a:lstStyle>
            <a:lvl1pPr indent="-1200150" lvl="0" marL="457200" algn="l">
              <a:lnSpc>
                <a:spcPct val="90000"/>
              </a:lnSpc>
              <a:spcBef>
                <a:spcPts val="4800"/>
              </a:spcBef>
              <a:spcAft>
                <a:spcPts val="0"/>
              </a:spcAft>
              <a:buClr>
                <a:srgbClr val="000000"/>
              </a:buClr>
              <a:buSzPts val="15300"/>
              <a:buChar char="•"/>
              <a:defRPr sz="15300"/>
            </a:lvl1pPr>
            <a:lvl2pPr indent="-1200150" lvl="1" marL="914400" algn="l">
              <a:lnSpc>
                <a:spcPct val="90000"/>
              </a:lnSpc>
              <a:spcBef>
                <a:spcPts val="4800"/>
              </a:spcBef>
              <a:spcAft>
                <a:spcPts val="0"/>
              </a:spcAft>
              <a:buClr>
                <a:srgbClr val="000000"/>
              </a:buClr>
              <a:buSzPts val="15300"/>
              <a:buChar char="•"/>
              <a:defRPr sz="15300"/>
            </a:lvl2pPr>
            <a:lvl3pPr indent="-1200150" lvl="2" marL="1371600" algn="l">
              <a:lnSpc>
                <a:spcPct val="90000"/>
              </a:lnSpc>
              <a:spcBef>
                <a:spcPts val="4800"/>
              </a:spcBef>
              <a:spcAft>
                <a:spcPts val="0"/>
              </a:spcAft>
              <a:buClr>
                <a:srgbClr val="000000"/>
              </a:buClr>
              <a:buSzPts val="15300"/>
              <a:buChar char="•"/>
              <a:defRPr sz="15300"/>
            </a:lvl3pPr>
            <a:lvl4pPr indent="-1200150" lvl="3" marL="1828800" algn="l">
              <a:lnSpc>
                <a:spcPct val="90000"/>
              </a:lnSpc>
              <a:spcBef>
                <a:spcPts val="4800"/>
              </a:spcBef>
              <a:spcAft>
                <a:spcPts val="0"/>
              </a:spcAft>
              <a:buClr>
                <a:srgbClr val="000000"/>
              </a:buClr>
              <a:buSzPts val="15300"/>
              <a:buChar char="•"/>
              <a:defRPr sz="15300"/>
            </a:lvl4pPr>
            <a:lvl5pPr indent="-1200150" lvl="4" marL="2286000" algn="l">
              <a:lnSpc>
                <a:spcPct val="90000"/>
              </a:lnSpc>
              <a:spcBef>
                <a:spcPts val="4800"/>
              </a:spcBef>
              <a:spcAft>
                <a:spcPts val="0"/>
              </a:spcAft>
              <a:buClr>
                <a:srgbClr val="000000"/>
              </a:buClr>
              <a:buSzPts val="15300"/>
              <a:buChar char="•"/>
              <a:defRPr sz="153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38" name="Google Shape;38;p9"/>
          <p:cNvSpPr txBox="1"/>
          <p:nvPr>
            <p:ph idx="2" type="body"/>
          </p:nvPr>
        </p:nvSpPr>
        <p:spPr>
          <a:xfrm>
            <a:off x="4030983" y="9875519"/>
            <a:ext cx="18874800" cy="182955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39" name="Google Shape;39;p9"/>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0" name="Shape 40"/>
        <p:cNvGrpSpPr/>
        <p:nvPr/>
      </p:nvGrpSpPr>
      <p:grpSpPr>
        <a:xfrm>
          <a:off x="0" y="0"/>
          <a:ext cx="0" cy="0"/>
          <a:chOff x="0" y="0"/>
          <a:chExt cx="0" cy="0"/>
        </a:xfrm>
      </p:grpSpPr>
      <p:sp>
        <p:nvSpPr>
          <p:cNvPr id="41" name="Google Shape;41;p10"/>
          <p:cNvSpPr txBox="1"/>
          <p:nvPr>
            <p:ph type="title"/>
          </p:nvPr>
        </p:nvSpPr>
        <p:spPr>
          <a:xfrm>
            <a:off x="4030983" y="2194560"/>
            <a:ext cx="18874800" cy="76809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2" name="Google Shape;42;p10"/>
          <p:cNvSpPr/>
          <p:nvPr>
            <p:ph idx="2" type="pic"/>
          </p:nvPr>
        </p:nvSpPr>
        <p:spPr>
          <a:xfrm>
            <a:off x="24879300" y="4739647"/>
            <a:ext cx="29626500" cy="23393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43" name="Google Shape;43;p10"/>
          <p:cNvSpPr txBox="1"/>
          <p:nvPr>
            <p:ph idx="1" type="body"/>
          </p:nvPr>
        </p:nvSpPr>
        <p:spPr>
          <a:xfrm>
            <a:off x="4030983" y="9875519"/>
            <a:ext cx="18874800" cy="18295500"/>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7600"/>
              <a:buFont typeface="Calibri"/>
              <a:buNone/>
              <a:defRPr sz="7600"/>
            </a:lvl1pPr>
            <a:lvl2pPr indent="-228600" lvl="1" marL="914400" algn="l">
              <a:lnSpc>
                <a:spcPct val="90000"/>
              </a:lnSpc>
              <a:spcBef>
                <a:spcPts val="4800"/>
              </a:spcBef>
              <a:spcAft>
                <a:spcPts val="0"/>
              </a:spcAft>
              <a:buClr>
                <a:srgbClr val="000000"/>
              </a:buClr>
              <a:buSzPts val="7600"/>
              <a:buFont typeface="Calibri"/>
              <a:buNone/>
              <a:defRPr sz="7600"/>
            </a:lvl2pPr>
            <a:lvl3pPr indent="-228600" lvl="2" marL="1371600" algn="l">
              <a:lnSpc>
                <a:spcPct val="90000"/>
              </a:lnSpc>
              <a:spcBef>
                <a:spcPts val="4800"/>
              </a:spcBef>
              <a:spcAft>
                <a:spcPts val="0"/>
              </a:spcAft>
              <a:buClr>
                <a:srgbClr val="000000"/>
              </a:buClr>
              <a:buSzPts val="7600"/>
              <a:buFont typeface="Calibri"/>
              <a:buNone/>
              <a:defRPr sz="7600"/>
            </a:lvl3pPr>
            <a:lvl4pPr indent="-228600" lvl="3" marL="1828800" algn="l">
              <a:lnSpc>
                <a:spcPct val="90000"/>
              </a:lnSpc>
              <a:spcBef>
                <a:spcPts val="4800"/>
              </a:spcBef>
              <a:spcAft>
                <a:spcPts val="0"/>
              </a:spcAft>
              <a:buClr>
                <a:srgbClr val="000000"/>
              </a:buClr>
              <a:buSzPts val="7600"/>
              <a:buFont typeface="Calibri"/>
              <a:buNone/>
              <a:defRPr sz="7600"/>
            </a:lvl4pPr>
            <a:lvl5pPr indent="-228600" lvl="4" marL="2286000" algn="l">
              <a:lnSpc>
                <a:spcPct val="90000"/>
              </a:lnSpc>
              <a:spcBef>
                <a:spcPts val="4800"/>
              </a:spcBef>
              <a:spcAft>
                <a:spcPts val="0"/>
              </a:spcAft>
              <a:buClr>
                <a:srgbClr val="000000"/>
              </a:buClr>
              <a:buSzPts val="7600"/>
              <a:buFont typeface="Calibri"/>
              <a:buNone/>
              <a:defRPr sz="76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44" name="Google Shape;44;p10"/>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023359" y="1752606"/>
            <a:ext cx="50475000" cy="6362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4023359" y="8763000"/>
            <a:ext cx="50475000" cy="20886300"/>
          </a:xfrm>
          <a:prstGeom prst="rect">
            <a:avLst/>
          </a:prstGeom>
          <a:noFill/>
          <a:ln>
            <a:noFill/>
          </a:ln>
        </p:spPr>
        <p:txBody>
          <a:bodyPr anchorCtr="0" anchor="t" bIns="45700" lIns="45700" spcFirstLastPara="1" rIns="45700" wrap="square" tIns="45700">
            <a:noAutofit/>
          </a:bodyPr>
          <a:lstStyle>
            <a:lvl1pPr indent="-1079500" lvl="0" marL="4572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indent="-1079500" lvl="1" marL="9144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indent="-1079500" lvl="2" marL="13716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indent="-1079500" lvl="3" marL="18288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indent="-1079500" lvl="4" marL="22860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indent="-1079500" lvl="5" marL="27432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indent="-1079500" lvl="6" marL="32004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indent="-1079500" lvl="7" marL="36576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indent="-1079500" lvl="8" marL="41148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53505130" y="30902919"/>
            <a:ext cx="993000" cy="9678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4.png"/><Relationship Id="rId9"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1.pn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13.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6" name="Shape 126"/>
        <p:cNvGrpSpPr/>
        <p:nvPr/>
      </p:nvGrpSpPr>
      <p:grpSpPr>
        <a:xfrm>
          <a:off x="0" y="0"/>
          <a:ext cx="0" cy="0"/>
          <a:chOff x="0" y="0"/>
          <a:chExt cx="0" cy="0"/>
        </a:xfrm>
      </p:grpSpPr>
      <p:sp>
        <p:nvSpPr>
          <p:cNvPr id="127" name="Google Shape;127;p30"/>
          <p:cNvSpPr txBox="1"/>
          <p:nvPr>
            <p:ph type="title"/>
          </p:nvPr>
        </p:nvSpPr>
        <p:spPr>
          <a:xfrm>
            <a:off x="4389151" y="2537173"/>
            <a:ext cx="49743300" cy="2532300"/>
          </a:xfrm>
          <a:prstGeom prst="rect">
            <a:avLst/>
          </a:prstGeom>
        </p:spPr>
        <p:txBody>
          <a:bodyPr anchorCtr="0" anchor="b" bIns="45700" lIns="45700" spcFirstLastPara="1" rIns="45700" wrap="square" tIns="45700">
            <a:noAutofit/>
          </a:bodyPr>
          <a:lstStyle/>
          <a:p>
            <a:pPr indent="0" lvl="0" marL="0" rtl="0" algn="ctr">
              <a:spcBef>
                <a:spcPts val="0"/>
              </a:spcBef>
              <a:spcAft>
                <a:spcPts val="0"/>
              </a:spcAft>
              <a:buNone/>
            </a:pPr>
            <a:r>
              <a:rPr lang="en-US" sz="14500">
                <a:solidFill>
                  <a:schemeClr val="lt1"/>
                </a:solidFill>
              </a:rPr>
              <a:t>The </a:t>
            </a:r>
            <a:r>
              <a:rPr lang="en-US" sz="14500">
                <a:solidFill>
                  <a:srgbClr val="FFE599"/>
                </a:solidFill>
              </a:rPr>
              <a:t>Datafolio</a:t>
            </a:r>
            <a:r>
              <a:rPr lang="en-US" sz="14500">
                <a:solidFill>
                  <a:schemeClr val="lt1"/>
                </a:solidFill>
              </a:rPr>
              <a:t> is a visual snapshot of a data project.</a:t>
            </a:r>
            <a:endParaRPr sz="14500">
              <a:solidFill>
                <a:schemeClr val="lt1"/>
              </a:solidFill>
            </a:endParaRPr>
          </a:p>
        </p:txBody>
      </p:sp>
      <p:sp>
        <p:nvSpPr>
          <p:cNvPr id="128" name="Google Shape;128;p30"/>
          <p:cNvSpPr txBox="1"/>
          <p:nvPr>
            <p:ph idx="1" type="body"/>
          </p:nvPr>
        </p:nvSpPr>
        <p:spPr>
          <a:xfrm>
            <a:off x="4389126" y="22769500"/>
            <a:ext cx="49743300" cy="7947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It’s designed to</a:t>
            </a:r>
            <a:endParaRPr b="1">
              <a:solidFill>
                <a:schemeClr val="lt1"/>
              </a:solidFill>
              <a:latin typeface="Source Sans Pro"/>
              <a:ea typeface="Source Sans Pro"/>
              <a:cs typeface="Source Sans Pro"/>
              <a:sym typeface="Source Sans Pro"/>
            </a:endParaRPr>
          </a:p>
          <a:p>
            <a:pPr indent="-958850" lvl="0" marL="2286000" rtl="0" algn="l">
              <a:spcBef>
                <a:spcPts val="4800"/>
              </a:spcBef>
              <a:spcAft>
                <a:spcPts val="0"/>
              </a:spcAft>
              <a:buClr>
                <a:schemeClr val="lt1"/>
              </a:buClr>
              <a:buSzPts val="11500"/>
              <a:buFont typeface="Source Sans Pro"/>
              <a:buChar char="●"/>
            </a:pPr>
            <a:r>
              <a:rPr b="1" lang="en-US">
                <a:solidFill>
                  <a:srgbClr val="FFE599"/>
                </a:solidFill>
                <a:latin typeface="Source Sans Pro"/>
                <a:ea typeface="Source Sans Pro"/>
                <a:cs typeface="Source Sans Pro"/>
                <a:sym typeface="Source Sans Pro"/>
              </a:rPr>
              <a:t>highlight your data storytelling skills</a:t>
            </a:r>
            <a:endParaRPr b="1">
              <a:solidFill>
                <a:srgbClr val="FFE599"/>
              </a:solidFill>
              <a:latin typeface="Source Sans Pro"/>
              <a:ea typeface="Source Sans Pro"/>
              <a:cs typeface="Source Sans Pro"/>
              <a:sym typeface="Source Sans Pro"/>
            </a:endParaRPr>
          </a:p>
          <a:p>
            <a:pPr indent="-958850" lvl="0" marL="2286000" rtl="0" algn="l">
              <a:spcBef>
                <a:spcPts val="0"/>
              </a:spcBef>
              <a:spcAft>
                <a:spcPts val="0"/>
              </a:spcAft>
              <a:buClr>
                <a:schemeClr val="lt1"/>
              </a:buClr>
              <a:buSzPts val="11500"/>
              <a:buFont typeface="Source Sans Pro"/>
              <a:buChar char="●"/>
            </a:pPr>
            <a:r>
              <a:rPr b="1" lang="en-US">
                <a:solidFill>
                  <a:schemeClr val="lt1"/>
                </a:solidFill>
                <a:latin typeface="Source Sans Pro"/>
                <a:ea typeface="Source Sans Pro"/>
                <a:cs typeface="Source Sans Pro"/>
                <a:sym typeface="Source Sans Pro"/>
              </a:rPr>
              <a:t>quickly convey the gist of your project</a:t>
            </a:r>
            <a:endParaRPr b="1">
              <a:solidFill>
                <a:schemeClr val="lt1"/>
              </a:solidFill>
              <a:latin typeface="Source Sans Pro"/>
              <a:ea typeface="Source Sans Pro"/>
              <a:cs typeface="Source Sans Pro"/>
              <a:sym typeface="Source Sans Pro"/>
            </a:endParaRPr>
          </a:p>
          <a:p>
            <a:pPr indent="-958850" lvl="0" marL="2286000" rtl="0" algn="l">
              <a:spcBef>
                <a:spcPts val="0"/>
              </a:spcBef>
              <a:spcAft>
                <a:spcPts val="0"/>
              </a:spcAft>
              <a:buClr>
                <a:schemeClr val="lt1"/>
              </a:buClr>
              <a:buSzPts val="11500"/>
              <a:buFont typeface="Source Sans Pro"/>
              <a:buChar char="●"/>
            </a:pPr>
            <a:r>
              <a:rPr b="1" lang="en-US">
                <a:solidFill>
                  <a:schemeClr val="lt1"/>
                </a:solidFill>
                <a:latin typeface="Source Sans Pro"/>
                <a:ea typeface="Source Sans Pro"/>
                <a:cs typeface="Source Sans Pro"/>
                <a:sym typeface="Source Sans Pro"/>
              </a:rPr>
              <a:t>be accessible to non-technical audiences</a:t>
            </a:r>
            <a:endParaRPr b="1">
              <a:solidFill>
                <a:schemeClr val="lt1"/>
              </a:solidFill>
              <a:latin typeface="Source Sans Pro"/>
              <a:ea typeface="Source Sans Pro"/>
              <a:cs typeface="Source Sans Pro"/>
              <a:sym typeface="Source Sans Pro"/>
            </a:endParaRPr>
          </a:p>
        </p:txBody>
      </p:sp>
      <p:pic>
        <p:nvPicPr>
          <p:cNvPr id="129" name="Google Shape;129;p30"/>
          <p:cNvPicPr preferRelativeResize="0"/>
          <p:nvPr/>
        </p:nvPicPr>
        <p:blipFill rotWithShape="1">
          <a:blip r:embed="rId3">
            <a:alphaModFix/>
          </a:blip>
          <a:srcRect b="0" l="159" r="159" t="0"/>
          <a:stretch/>
        </p:blipFill>
        <p:spPr>
          <a:xfrm>
            <a:off x="15129022" y="6673900"/>
            <a:ext cx="23847325" cy="15943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3" name="Shape 323"/>
        <p:cNvGrpSpPr/>
        <p:nvPr/>
      </p:nvGrpSpPr>
      <p:grpSpPr>
        <a:xfrm>
          <a:off x="0" y="0"/>
          <a:ext cx="0" cy="0"/>
          <a:chOff x="0" y="0"/>
          <a:chExt cx="0" cy="0"/>
        </a:xfrm>
      </p:grpSpPr>
      <p:sp>
        <p:nvSpPr>
          <p:cNvPr id="324" name="Google Shape;324;p39"/>
          <p:cNvSpPr txBox="1"/>
          <p:nvPr>
            <p:ph type="title"/>
          </p:nvPr>
        </p:nvSpPr>
        <p:spPr>
          <a:xfrm>
            <a:off x="4389156" y="12082202"/>
            <a:ext cx="49743300" cy="4972200"/>
          </a:xfrm>
          <a:prstGeom prst="rect">
            <a:avLst/>
          </a:prstGeom>
        </p:spPr>
        <p:txBody>
          <a:bodyPr anchorCtr="0" anchor="b" bIns="45700" lIns="45700" spcFirstLastPara="1" rIns="45700" wrap="square" tIns="45700">
            <a:noAutofit/>
          </a:bodyPr>
          <a:lstStyle/>
          <a:p>
            <a:pPr indent="0" lvl="0" marL="0" rtl="0" algn="ctr">
              <a:spcBef>
                <a:spcPts val="0"/>
              </a:spcBef>
              <a:spcAft>
                <a:spcPts val="0"/>
              </a:spcAft>
              <a:buNone/>
            </a:pPr>
            <a:r>
              <a:rPr lang="en-US" sz="30000">
                <a:solidFill>
                  <a:srgbClr val="FFE599"/>
                </a:solidFill>
              </a:rPr>
              <a:t>Gallery</a:t>
            </a:r>
            <a:endParaRPr sz="30000">
              <a:solidFill>
                <a:srgbClr val="FFE599"/>
              </a:solidFill>
            </a:endParaRPr>
          </a:p>
        </p:txBody>
      </p:sp>
      <p:sp>
        <p:nvSpPr>
          <p:cNvPr id="325" name="Google Shape;325;p39"/>
          <p:cNvSpPr txBox="1"/>
          <p:nvPr>
            <p:ph idx="1" type="body"/>
          </p:nvPr>
        </p:nvSpPr>
        <p:spPr>
          <a:xfrm>
            <a:off x="8335061" y="18624775"/>
            <a:ext cx="41851500" cy="2934600"/>
          </a:xfrm>
          <a:prstGeom prst="rect">
            <a:avLst/>
          </a:prstGeom>
          <a:ln>
            <a:noFill/>
          </a:ln>
        </p:spPr>
        <p:txBody>
          <a:bodyPr anchorCtr="0" anchor="t" bIns="45700" lIns="45700" spcFirstLastPara="1" rIns="45700" wrap="square" tIns="45700">
            <a:noAutofit/>
          </a:bodyPr>
          <a:lstStyle/>
          <a:p>
            <a:pPr indent="0" lvl="0" marL="0" rtl="0" algn="ctr">
              <a:spcBef>
                <a:spcPts val="4800"/>
              </a:spcBef>
              <a:spcAft>
                <a:spcPts val="0"/>
              </a:spcAft>
              <a:buNone/>
            </a:pPr>
            <a:r>
              <a:rPr b="1" lang="en-US">
                <a:solidFill>
                  <a:schemeClr val="lt1"/>
                </a:solidFill>
                <a:latin typeface="Source Sans Pro"/>
                <a:ea typeface="Source Sans Pro"/>
                <a:cs typeface="Source Sans Pro"/>
                <a:sym typeface="Source Sans Pro"/>
              </a:rPr>
              <a:t>Real datafolios designed using the starting points.</a:t>
            </a:r>
            <a:endParaRPr b="1">
              <a:solidFill>
                <a:schemeClr val="l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9" name="Shape 329"/>
        <p:cNvGrpSpPr/>
        <p:nvPr/>
      </p:nvGrpSpPr>
      <p:grpSpPr>
        <a:xfrm>
          <a:off x="0" y="0"/>
          <a:ext cx="0" cy="0"/>
          <a:chOff x="0" y="0"/>
          <a:chExt cx="0" cy="0"/>
        </a:xfrm>
      </p:grpSpPr>
      <p:sp>
        <p:nvSpPr>
          <p:cNvPr id="330" name="Google Shape;330;p40"/>
          <p:cNvSpPr txBox="1"/>
          <p:nvPr>
            <p:ph type="title"/>
          </p:nvPr>
        </p:nvSpPr>
        <p:spPr>
          <a:xfrm>
            <a:off x="4023359" y="1080473"/>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Add </a:t>
            </a:r>
            <a:r>
              <a:rPr lang="en-US">
                <a:solidFill>
                  <a:schemeClr val="lt1"/>
                </a:solidFill>
                <a:latin typeface="Lato Black"/>
                <a:ea typeface="Lato Black"/>
                <a:cs typeface="Lato Black"/>
                <a:sym typeface="Lato Black"/>
              </a:rPr>
              <a:t>Visual</a:t>
            </a:r>
            <a:r>
              <a:rPr lang="en-US">
                <a:solidFill>
                  <a:schemeClr val="lt1"/>
                </a:solidFill>
                <a:latin typeface="Lato Black"/>
                <a:ea typeface="Lato Black"/>
                <a:cs typeface="Lato Black"/>
                <a:sym typeface="Lato Black"/>
              </a:rPr>
              <a:t>s</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Charts, graphs, and maps are examples of great ways to tell your story</a:t>
            </a:r>
            <a:endParaRPr>
              <a:solidFill>
                <a:schemeClr val="lt1"/>
              </a:solidFill>
              <a:latin typeface="Lato Hairline"/>
              <a:ea typeface="Lato Hairline"/>
              <a:cs typeface="Lato Hairline"/>
              <a:sym typeface="Lato Hairline"/>
            </a:endParaRPr>
          </a:p>
        </p:txBody>
      </p:sp>
      <p:pic>
        <p:nvPicPr>
          <p:cNvPr id="331" name="Google Shape;331;p40"/>
          <p:cNvPicPr preferRelativeResize="0"/>
          <p:nvPr/>
        </p:nvPicPr>
        <p:blipFill>
          <a:blip r:embed="rId3">
            <a:alphaModFix/>
          </a:blip>
          <a:stretch>
            <a:fillRect/>
          </a:stretch>
        </p:blipFill>
        <p:spPr>
          <a:xfrm>
            <a:off x="11529750" y="7836779"/>
            <a:ext cx="35462205" cy="236414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35" name="Shape 335"/>
        <p:cNvGrpSpPr/>
        <p:nvPr/>
      </p:nvGrpSpPr>
      <p:grpSpPr>
        <a:xfrm>
          <a:off x="0" y="0"/>
          <a:ext cx="0" cy="0"/>
          <a:chOff x="0" y="0"/>
          <a:chExt cx="0" cy="0"/>
        </a:xfrm>
      </p:grpSpPr>
      <p:sp>
        <p:nvSpPr>
          <p:cNvPr id="336" name="Google Shape;336;p41"/>
          <p:cNvSpPr txBox="1"/>
          <p:nvPr>
            <p:ph type="title"/>
          </p:nvPr>
        </p:nvSpPr>
        <p:spPr>
          <a:xfrm>
            <a:off x="4023359" y="1080473"/>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Tell a Story</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Focus on one narrative that you want to convey</a:t>
            </a:r>
            <a:endParaRPr>
              <a:solidFill>
                <a:schemeClr val="lt1"/>
              </a:solidFill>
              <a:latin typeface="Lato Hairline"/>
              <a:ea typeface="Lato Hairline"/>
              <a:cs typeface="Lato Hairline"/>
              <a:sym typeface="Lato Hairline"/>
            </a:endParaRPr>
          </a:p>
        </p:txBody>
      </p:sp>
      <p:pic>
        <p:nvPicPr>
          <p:cNvPr id="337" name="Google Shape;337;p41"/>
          <p:cNvPicPr preferRelativeResize="0"/>
          <p:nvPr/>
        </p:nvPicPr>
        <p:blipFill>
          <a:blip r:embed="rId3">
            <a:alphaModFix/>
          </a:blip>
          <a:stretch>
            <a:fillRect/>
          </a:stretch>
        </p:blipFill>
        <p:spPr>
          <a:xfrm>
            <a:off x="11529700" y="7443175"/>
            <a:ext cx="35462205" cy="23641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41" name="Shape 341"/>
        <p:cNvGrpSpPr/>
        <p:nvPr/>
      </p:nvGrpSpPr>
      <p:grpSpPr>
        <a:xfrm>
          <a:off x="0" y="0"/>
          <a:ext cx="0" cy="0"/>
          <a:chOff x="0" y="0"/>
          <a:chExt cx="0" cy="0"/>
        </a:xfrm>
      </p:grpSpPr>
      <p:sp>
        <p:nvSpPr>
          <p:cNvPr id="342" name="Google Shape;342;p42"/>
          <p:cNvSpPr txBox="1"/>
          <p:nvPr>
            <p:ph type="title"/>
          </p:nvPr>
        </p:nvSpPr>
        <p:spPr>
          <a:xfrm>
            <a:off x="4023359" y="1080473"/>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Make it Your Own</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Experiment with different layouts</a:t>
            </a:r>
            <a:endParaRPr>
              <a:solidFill>
                <a:schemeClr val="lt1"/>
              </a:solidFill>
              <a:latin typeface="Lato Hairline"/>
              <a:ea typeface="Lato Hairline"/>
              <a:cs typeface="Lato Hairline"/>
              <a:sym typeface="Lato Hairline"/>
            </a:endParaRPr>
          </a:p>
        </p:txBody>
      </p:sp>
      <p:pic>
        <p:nvPicPr>
          <p:cNvPr id="343" name="Google Shape;343;p42"/>
          <p:cNvPicPr preferRelativeResize="0"/>
          <p:nvPr/>
        </p:nvPicPr>
        <p:blipFill>
          <a:blip r:embed="rId3">
            <a:alphaModFix/>
          </a:blip>
          <a:stretch>
            <a:fillRect/>
          </a:stretch>
        </p:blipFill>
        <p:spPr>
          <a:xfrm>
            <a:off x="11809175" y="6900950"/>
            <a:ext cx="34903251" cy="235862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47" name="Shape 347"/>
        <p:cNvGrpSpPr/>
        <p:nvPr/>
      </p:nvGrpSpPr>
      <p:grpSpPr>
        <a:xfrm>
          <a:off x="0" y="0"/>
          <a:ext cx="0" cy="0"/>
          <a:chOff x="0" y="0"/>
          <a:chExt cx="0" cy="0"/>
        </a:xfrm>
      </p:grpSpPr>
      <p:sp>
        <p:nvSpPr>
          <p:cNvPr id="348" name="Google Shape;348;p43"/>
          <p:cNvSpPr txBox="1"/>
          <p:nvPr>
            <p:ph type="title"/>
          </p:nvPr>
        </p:nvSpPr>
        <p:spPr>
          <a:xfrm>
            <a:off x="4023359" y="1080473"/>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Keep it Simple</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Remember, you want a non-technical audience to understand it as well</a:t>
            </a:r>
            <a:endParaRPr>
              <a:solidFill>
                <a:schemeClr val="lt1"/>
              </a:solidFill>
              <a:latin typeface="Lato Hairline"/>
              <a:ea typeface="Lato Hairline"/>
              <a:cs typeface="Lato Hairline"/>
              <a:sym typeface="Lato Hairline"/>
            </a:endParaRPr>
          </a:p>
        </p:txBody>
      </p:sp>
      <p:pic>
        <p:nvPicPr>
          <p:cNvPr id="349" name="Google Shape;349;p43"/>
          <p:cNvPicPr preferRelativeResize="0"/>
          <p:nvPr/>
        </p:nvPicPr>
        <p:blipFill>
          <a:blip r:embed="rId3">
            <a:alphaModFix/>
          </a:blip>
          <a:stretch>
            <a:fillRect/>
          </a:stretch>
        </p:blipFill>
        <p:spPr>
          <a:xfrm>
            <a:off x="11619739" y="6656950"/>
            <a:ext cx="35282223" cy="235214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3" name="Shape 133"/>
        <p:cNvGrpSpPr/>
        <p:nvPr/>
      </p:nvGrpSpPr>
      <p:grpSpPr>
        <a:xfrm>
          <a:off x="0" y="0"/>
          <a:ext cx="0" cy="0"/>
          <a:chOff x="0" y="0"/>
          <a:chExt cx="0" cy="0"/>
        </a:xfrm>
      </p:grpSpPr>
      <p:sp>
        <p:nvSpPr>
          <p:cNvPr id="134" name="Google Shape;134;p31"/>
          <p:cNvSpPr txBox="1"/>
          <p:nvPr>
            <p:ph type="title"/>
          </p:nvPr>
        </p:nvSpPr>
        <p:spPr>
          <a:xfrm>
            <a:off x="2709333" y="2947450"/>
            <a:ext cx="53103000" cy="82920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US" sz="13200">
                <a:solidFill>
                  <a:schemeClr val="lt1"/>
                </a:solidFill>
              </a:rPr>
              <a:t>Data projects differ greatly and a </a:t>
            </a:r>
            <a:r>
              <a:rPr lang="en-US" sz="13200">
                <a:solidFill>
                  <a:srgbClr val="FFE599"/>
                </a:solidFill>
              </a:rPr>
              <a:t>one size fits all template </a:t>
            </a:r>
            <a:r>
              <a:rPr lang="en-US" sz="13200">
                <a:solidFill>
                  <a:srgbClr val="FFFFFF"/>
                </a:solidFill>
              </a:rPr>
              <a:t>cannot capture them all</a:t>
            </a:r>
            <a:r>
              <a:rPr lang="en-US" sz="13200">
                <a:solidFill>
                  <a:schemeClr val="lt1"/>
                </a:solidFill>
              </a:rPr>
              <a:t>. Instead,</a:t>
            </a:r>
            <a:r>
              <a:rPr lang="en-US" sz="13200">
                <a:solidFill>
                  <a:schemeClr val="lt1"/>
                </a:solidFill>
              </a:rPr>
              <a:t> we provide different </a:t>
            </a:r>
            <a:r>
              <a:rPr lang="en-US" sz="13200">
                <a:solidFill>
                  <a:srgbClr val="FFE599"/>
                </a:solidFill>
              </a:rPr>
              <a:t>starting points</a:t>
            </a:r>
            <a:r>
              <a:rPr lang="en-US" sz="13200">
                <a:solidFill>
                  <a:schemeClr val="lt1"/>
                </a:solidFill>
              </a:rPr>
              <a:t> that reflect distinct types of projects.</a:t>
            </a:r>
            <a:endParaRPr sz="13200">
              <a:solidFill>
                <a:schemeClr val="lt1"/>
              </a:solidFill>
            </a:endParaRPr>
          </a:p>
          <a:p>
            <a:pPr indent="0" lvl="0" marL="0" rtl="0" algn="l">
              <a:spcBef>
                <a:spcPts val="0"/>
              </a:spcBef>
              <a:spcAft>
                <a:spcPts val="0"/>
              </a:spcAft>
              <a:buNone/>
            </a:pPr>
            <a:r>
              <a:t/>
            </a:r>
            <a:endParaRPr sz="13200">
              <a:solidFill>
                <a:schemeClr val="lt1"/>
              </a:solidFill>
            </a:endParaRPr>
          </a:p>
        </p:txBody>
      </p:sp>
      <p:pic>
        <p:nvPicPr>
          <p:cNvPr id="135" name="Google Shape;135;p31"/>
          <p:cNvPicPr preferRelativeResize="0"/>
          <p:nvPr/>
        </p:nvPicPr>
        <p:blipFill>
          <a:blip r:embed="rId3">
            <a:alphaModFix/>
          </a:blip>
          <a:stretch>
            <a:fillRect/>
          </a:stretch>
        </p:blipFill>
        <p:spPr>
          <a:xfrm>
            <a:off x="32121452" y="12213650"/>
            <a:ext cx="19989119" cy="13320749"/>
          </a:xfrm>
          <a:prstGeom prst="rect">
            <a:avLst/>
          </a:prstGeom>
          <a:noFill/>
          <a:ln>
            <a:noFill/>
          </a:ln>
        </p:spPr>
      </p:pic>
      <p:pic>
        <p:nvPicPr>
          <p:cNvPr id="136" name="Google Shape;136;p31"/>
          <p:cNvPicPr preferRelativeResize="0"/>
          <p:nvPr/>
        </p:nvPicPr>
        <p:blipFill>
          <a:blip r:embed="rId4">
            <a:alphaModFix/>
          </a:blip>
          <a:stretch>
            <a:fillRect/>
          </a:stretch>
        </p:blipFill>
        <p:spPr>
          <a:xfrm>
            <a:off x="2709333" y="12217213"/>
            <a:ext cx="19988781" cy="13313631"/>
          </a:xfrm>
          <a:prstGeom prst="rect">
            <a:avLst/>
          </a:prstGeom>
          <a:noFill/>
          <a:ln>
            <a:noFill/>
          </a:ln>
        </p:spPr>
      </p:pic>
      <p:sp>
        <p:nvSpPr>
          <p:cNvPr id="137" name="Google Shape;137;p31"/>
          <p:cNvSpPr txBox="1"/>
          <p:nvPr>
            <p:ph idx="1" type="body"/>
          </p:nvPr>
        </p:nvSpPr>
        <p:spPr>
          <a:xfrm>
            <a:off x="2709333" y="26184400"/>
            <a:ext cx="23690700" cy="2934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Emphasis on EDA and results.</a:t>
            </a:r>
            <a:endParaRPr b="1">
              <a:solidFill>
                <a:schemeClr val="lt1"/>
              </a:solidFill>
              <a:latin typeface="Source Sans Pro"/>
              <a:ea typeface="Source Sans Pro"/>
              <a:cs typeface="Source Sans Pro"/>
              <a:sym typeface="Source Sans Pro"/>
            </a:endParaRPr>
          </a:p>
        </p:txBody>
      </p:sp>
      <p:sp>
        <p:nvSpPr>
          <p:cNvPr id="138" name="Google Shape;138;p31"/>
          <p:cNvSpPr txBox="1"/>
          <p:nvPr>
            <p:ph idx="1" type="body"/>
          </p:nvPr>
        </p:nvSpPr>
        <p:spPr>
          <a:xfrm>
            <a:off x="32121526" y="26184400"/>
            <a:ext cx="23690700" cy="2934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Emphasis on data and model.</a:t>
            </a:r>
            <a:endParaRPr b="1">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2" name="Shape 142"/>
        <p:cNvGrpSpPr/>
        <p:nvPr/>
      </p:nvGrpSpPr>
      <p:grpSpPr>
        <a:xfrm>
          <a:off x="0" y="0"/>
          <a:ext cx="0" cy="0"/>
          <a:chOff x="0" y="0"/>
          <a:chExt cx="0" cy="0"/>
        </a:xfrm>
      </p:grpSpPr>
      <p:sp>
        <p:nvSpPr>
          <p:cNvPr id="143" name="Google Shape;143;p32"/>
          <p:cNvSpPr txBox="1"/>
          <p:nvPr>
            <p:ph type="title"/>
          </p:nvPr>
        </p:nvSpPr>
        <p:spPr>
          <a:xfrm>
            <a:off x="4023360" y="934460"/>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sz="16000">
                <a:solidFill>
                  <a:schemeClr val="lt1"/>
                </a:solidFill>
              </a:rPr>
              <a:t>How to create a datafolio</a:t>
            </a:r>
            <a:endParaRPr b="1" sz="16000">
              <a:latin typeface="Source Sans Pro"/>
              <a:ea typeface="Source Sans Pro"/>
              <a:cs typeface="Source Sans Pro"/>
              <a:sym typeface="Source Sans Pro"/>
            </a:endParaRPr>
          </a:p>
        </p:txBody>
      </p:sp>
      <p:sp>
        <p:nvSpPr>
          <p:cNvPr id="144" name="Google Shape;144;p32"/>
          <p:cNvSpPr txBox="1"/>
          <p:nvPr>
            <p:ph idx="1" type="body"/>
          </p:nvPr>
        </p:nvSpPr>
        <p:spPr>
          <a:xfrm>
            <a:off x="5127975" y="8350100"/>
            <a:ext cx="23903100" cy="20838600"/>
          </a:xfrm>
          <a:prstGeom prst="rect">
            <a:avLst/>
          </a:prstGeom>
          <a:noFill/>
          <a:ln>
            <a:noFill/>
          </a:ln>
        </p:spPr>
        <p:txBody>
          <a:bodyPr anchorCtr="0" anchor="t" bIns="45700" lIns="91425" spcFirstLastPara="1" rIns="91425" wrap="square" tIns="45700">
            <a:noAutofit/>
          </a:bodyPr>
          <a:lstStyle/>
          <a:p>
            <a:pPr indent="-698500" lvl="0" marL="457200" rtl="0" algn="l">
              <a:lnSpc>
                <a:spcPct val="110000"/>
              </a:lnSpc>
              <a:spcBef>
                <a:spcPts val="4800"/>
              </a:spcBef>
              <a:spcAft>
                <a:spcPts val="0"/>
              </a:spcAft>
              <a:buClr>
                <a:schemeClr val="lt1"/>
              </a:buClr>
              <a:buSzPts val="7400"/>
              <a:buFont typeface="Source Sans Pro Black"/>
              <a:buAutoNum type="arabicPeriod"/>
            </a:pPr>
            <a:r>
              <a:rPr lang="en-US" sz="7400">
                <a:solidFill>
                  <a:schemeClr val="lt1"/>
                </a:solidFill>
                <a:latin typeface="Source Sans Pro Black"/>
                <a:ea typeface="Source Sans Pro Black"/>
                <a:cs typeface="Source Sans Pro Black"/>
                <a:sym typeface="Source Sans Pro Black"/>
              </a:rPr>
              <a:t>Browse through the four starting points (slides 4-7) and choose the most appropriate one for your project.</a:t>
            </a:r>
            <a:endParaRPr sz="7400">
              <a:solidFill>
                <a:schemeClr val="lt1"/>
              </a:solidFill>
              <a:latin typeface="Source Sans Pro Black"/>
              <a:ea typeface="Source Sans Pro Black"/>
              <a:cs typeface="Source Sans Pro Black"/>
              <a:sym typeface="Source Sans Pro Black"/>
            </a:endParaRPr>
          </a:p>
          <a:p>
            <a:pPr indent="0" lvl="0" marL="0" rtl="0" algn="l">
              <a:lnSpc>
                <a:spcPct val="110000"/>
              </a:lnSpc>
              <a:spcBef>
                <a:spcPts val="4800"/>
              </a:spcBef>
              <a:spcAft>
                <a:spcPts val="0"/>
              </a:spcAft>
              <a:buNone/>
            </a:pPr>
            <a:r>
              <a:t/>
            </a:r>
            <a:endParaRPr sz="7400">
              <a:solidFill>
                <a:schemeClr val="lt1"/>
              </a:solidFill>
              <a:latin typeface="Source Sans Pro Black"/>
              <a:ea typeface="Source Sans Pro Black"/>
              <a:cs typeface="Source Sans Pro Black"/>
              <a:sym typeface="Source Sans Pro Black"/>
            </a:endParaRPr>
          </a:p>
          <a:p>
            <a:pPr indent="-698500" lvl="0" marL="457200" rtl="0" algn="l">
              <a:lnSpc>
                <a:spcPct val="110000"/>
              </a:lnSpc>
              <a:spcBef>
                <a:spcPts val="4800"/>
              </a:spcBef>
              <a:spcAft>
                <a:spcPts val="0"/>
              </a:spcAft>
              <a:buClr>
                <a:schemeClr val="lt1"/>
              </a:buClr>
              <a:buSzPts val="7400"/>
              <a:buFont typeface="Source Sans Pro Black"/>
              <a:buAutoNum type="arabicPeriod"/>
            </a:pPr>
            <a:r>
              <a:rPr lang="en-US" sz="7400">
                <a:solidFill>
                  <a:schemeClr val="lt1"/>
                </a:solidFill>
                <a:latin typeface="Source Sans Pro Black"/>
                <a:ea typeface="Source Sans Pro Black"/>
                <a:cs typeface="Source Sans Pro Black"/>
                <a:sym typeface="Source Sans Pro Black"/>
              </a:rPr>
              <a:t>Once you’ve decided on a starting point, select that slide and make a local copy.</a:t>
            </a:r>
            <a:endParaRPr sz="7400">
              <a:solidFill>
                <a:schemeClr val="lt1"/>
              </a:solidFill>
              <a:latin typeface="Source Sans Pro Black"/>
              <a:ea typeface="Source Sans Pro Black"/>
              <a:cs typeface="Source Sans Pro Black"/>
              <a:sym typeface="Source Sans Pro Black"/>
            </a:endParaRPr>
          </a:p>
          <a:p>
            <a:pPr indent="0" lvl="0" marL="0" rtl="0" algn="l">
              <a:lnSpc>
                <a:spcPct val="110000"/>
              </a:lnSpc>
              <a:spcBef>
                <a:spcPts val="4800"/>
              </a:spcBef>
              <a:spcAft>
                <a:spcPts val="0"/>
              </a:spcAft>
              <a:buNone/>
            </a:pPr>
            <a:r>
              <a:t/>
            </a:r>
            <a:endParaRPr sz="7400">
              <a:solidFill>
                <a:schemeClr val="lt1"/>
              </a:solidFill>
              <a:latin typeface="Source Sans Pro Black"/>
              <a:ea typeface="Source Sans Pro Black"/>
              <a:cs typeface="Source Sans Pro Black"/>
              <a:sym typeface="Source Sans Pro Black"/>
            </a:endParaRPr>
          </a:p>
          <a:p>
            <a:pPr indent="-698500" lvl="0" marL="457200" rtl="0" algn="l">
              <a:lnSpc>
                <a:spcPct val="110000"/>
              </a:lnSpc>
              <a:spcBef>
                <a:spcPts val="4800"/>
              </a:spcBef>
              <a:spcAft>
                <a:spcPts val="0"/>
              </a:spcAft>
              <a:buClr>
                <a:schemeClr val="lt1"/>
              </a:buClr>
              <a:buSzPts val="7400"/>
              <a:buFont typeface="Source Sans Pro Black"/>
              <a:buAutoNum type="arabicPeriod"/>
            </a:pPr>
            <a:r>
              <a:rPr lang="en-US" sz="7400">
                <a:solidFill>
                  <a:schemeClr val="lt1"/>
                </a:solidFill>
                <a:latin typeface="Source Sans Pro Black"/>
                <a:ea typeface="Source Sans Pro Black"/>
                <a:cs typeface="Source Sans Pro Black"/>
                <a:sym typeface="Source Sans Pro Black"/>
              </a:rPr>
              <a:t>We </a:t>
            </a:r>
            <a:r>
              <a:rPr lang="en-US" sz="7400">
                <a:solidFill>
                  <a:schemeClr val="lt1"/>
                </a:solidFill>
                <a:latin typeface="Source Sans Pro Black"/>
                <a:ea typeface="Source Sans Pro Black"/>
                <a:cs typeface="Source Sans Pro Black"/>
                <a:sym typeface="Source Sans Pro Black"/>
              </a:rPr>
              <a:t>recommend</a:t>
            </a:r>
            <a:r>
              <a:rPr lang="en-US" sz="7400">
                <a:solidFill>
                  <a:schemeClr val="lt1"/>
                </a:solidFill>
                <a:latin typeface="Source Sans Pro Black"/>
                <a:ea typeface="Source Sans Pro Black"/>
                <a:cs typeface="Source Sans Pro Black"/>
                <a:sym typeface="Source Sans Pro Black"/>
              </a:rPr>
              <a:t> that you edit directly on Google Slides (especially if you are collaborating with others)</a:t>
            </a:r>
            <a:endParaRPr sz="7400">
              <a:solidFill>
                <a:schemeClr val="lt1"/>
              </a:solidFill>
              <a:latin typeface="Source Sans Pro Black"/>
              <a:ea typeface="Source Sans Pro Black"/>
              <a:cs typeface="Source Sans Pro Black"/>
              <a:sym typeface="Source Sans Pro Black"/>
            </a:endParaRPr>
          </a:p>
          <a:p>
            <a:pPr indent="0" lvl="0" marL="0" rtl="0" algn="l">
              <a:lnSpc>
                <a:spcPct val="110000"/>
              </a:lnSpc>
              <a:spcBef>
                <a:spcPts val="4800"/>
              </a:spcBef>
              <a:spcAft>
                <a:spcPts val="0"/>
              </a:spcAft>
              <a:buNone/>
            </a:pPr>
            <a:r>
              <a:t/>
            </a:r>
            <a:endParaRPr sz="7400">
              <a:solidFill>
                <a:schemeClr val="lt1"/>
              </a:solidFill>
              <a:latin typeface="Source Sans Pro Black"/>
              <a:ea typeface="Source Sans Pro Black"/>
              <a:cs typeface="Source Sans Pro Black"/>
              <a:sym typeface="Source Sans Pro Black"/>
            </a:endParaRPr>
          </a:p>
          <a:p>
            <a:pPr indent="-698500" lvl="0" marL="457200" rtl="0" algn="l">
              <a:lnSpc>
                <a:spcPct val="110000"/>
              </a:lnSpc>
              <a:spcBef>
                <a:spcPts val="4800"/>
              </a:spcBef>
              <a:spcAft>
                <a:spcPts val="0"/>
              </a:spcAft>
              <a:buClr>
                <a:schemeClr val="lt1"/>
              </a:buClr>
              <a:buSzPts val="7400"/>
              <a:buFont typeface="Source Sans Pro Black"/>
              <a:buAutoNum type="arabicPeriod"/>
            </a:pPr>
            <a:r>
              <a:rPr lang="en-US" sz="7400">
                <a:solidFill>
                  <a:schemeClr val="lt1"/>
                </a:solidFill>
                <a:latin typeface="Source Sans Pro Black"/>
                <a:ea typeface="Source Sans Pro Black"/>
                <a:cs typeface="Source Sans Pro Black"/>
                <a:sym typeface="Source Sans Pro Black"/>
              </a:rPr>
              <a:t>Once you are done, export as a PDF or image (File -&gt; Download -&gt; as PDF/JPG/PNG)</a:t>
            </a:r>
            <a:endParaRPr sz="7400">
              <a:solidFill>
                <a:schemeClr val="lt1"/>
              </a:solidFill>
              <a:latin typeface="Source Sans Pro Black"/>
              <a:ea typeface="Source Sans Pro Black"/>
              <a:cs typeface="Source Sans Pro Black"/>
              <a:sym typeface="Source Sans Pro Black"/>
            </a:endParaRPr>
          </a:p>
          <a:p>
            <a:pPr indent="-982980" lvl="0" marL="1097280" rtl="0" algn="ctr">
              <a:lnSpc>
                <a:spcPct val="110000"/>
              </a:lnSpc>
              <a:spcBef>
                <a:spcPts val="4800"/>
              </a:spcBef>
              <a:spcAft>
                <a:spcPts val="0"/>
              </a:spcAft>
              <a:buClr>
                <a:schemeClr val="lt1"/>
              </a:buClr>
              <a:buSzPts val="7400"/>
              <a:buFont typeface="Source Sans Pro Black"/>
              <a:buNone/>
            </a:pPr>
            <a:r>
              <a:t/>
            </a:r>
            <a:endParaRPr sz="7400">
              <a:solidFill>
                <a:schemeClr val="lt1"/>
              </a:solidFill>
              <a:latin typeface="Source Sans Pro Black"/>
              <a:ea typeface="Source Sans Pro Black"/>
              <a:cs typeface="Source Sans Pro Black"/>
              <a:sym typeface="Source Sans Pro Black"/>
            </a:endParaRPr>
          </a:p>
        </p:txBody>
      </p:sp>
      <p:pic>
        <p:nvPicPr>
          <p:cNvPr id="145" name="Google Shape;145;p32"/>
          <p:cNvPicPr preferRelativeResize="0"/>
          <p:nvPr/>
        </p:nvPicPr>
        <p:blipFill>
          <a:blip r:embed="rId3">
            <a:alphaModFix/>
          </a:blip>
          <a:stretch>
            <a:fillRect/>
          </a:stretch>
        </p:blipFill>
        <p:spPr>
          <a:xfrm>
            <a:off x="33088626" y="14830441"/>
            <a:ext cx="20251776" cy="16940175"/>
          </a:xfrm>
          <a:prstGeom prst="rect">
            <a:avLst/>
          </a:prstGeom>
          <a:noFill/>
          <a:ln>
            <a:noFill/>
          </a:ln>
        </p:spPr>
      </p:pic>
      <p:pic>
        <p:nvPicPr>
          <p:cNvPr id="146" name="Google Shape;146;p32"/>
          <p:cNvPicPr preferRelativeResize="0"/>
          <p:nvPr/>
        </p:nvPicPr>
        <p:blipFill>
          <a:blip r:embed="rId4">
            <a:alphaModFix/>
          </a:blip>
          <a:stretch>
            <a:fillRect/>
          </a:stretch>
        </p:blipFill>
        <p:spPr>
          <a:xfrm>
            <a:off x="36734975" y="8625675"/>
            <a:ext cx="6464331" cy="3635550"/>
          </a:xfrm>
          <a:prstGeom prst="rect">
            <a:avLst/>
          </a:prstGeom>
          <a:noFill/>
          <a:ln>
            <a:noFill/>
          </a:ln>
        </p:spPr>
      </p:pic>
      <p:pic>
        <p:nvPicPr>
          <p:cNvPr id="147" name="Google Shape;147;p32"/>
          <p:cNvPicPr preferRelativeResize="0"/>
          <p:nvPr/>
        </p:nvPicPr>
        <p:blipFill>
          <a:blip r:embed="rId5">
            <a:alphaModFix/>
          </a:blip>
          <a:stretch>
            <a:fillRect/>
          </a:stretch>
        </p:blipFill>
        <p:spPr>
          <a:xfrm>
            <a:off x="51516300" y="8619975"/>
            <a:ext cx="6464375" cy="3635565"/>
          </a:xfrm>
          <a:prstGeom prst="rect">
            <a:avLst/>
          </a:prstGeom>
          <a:noFill/>
          <a:ln>
            <a:noFill/>
          </a:ln>
        </p:spPr>
      </p:pic>
      <p:pic>
        <p:nvPicPr>
          <p:cNvPr id="148" name="Google Shape;148;p32"/>
          <p:cNvPicPr preferRelativeResize="0"/>
          <p:nvPr/>
        </p:nvPicPr>
        <p:blipFill>
          <a:blip r:embed="rId6">
            <a:alphaModFix/>
          </a:blip>
          <a:stretch>
            <a:fillRect/>
          </a:stretch>
        </p:blipFill>
        <p:spPr>
          <a:xfrm>
            <a:off x="44209100" y="8619949"/>
            <a:ext cx="6464375" cy="3635568"/>
          </a:xfrm>
          <a:prstGeom prst="rect">
            <a:avLst/>
          </a:prstGeom>
          <a:noFill/>
          <a:ln>
            <a:noFill/>
          </a:ln>
        </p:spPr>
      </p:pic>
      <p:pic>
        <p:nvPicPr>
          <p:cNvPr id="149" name="Google Shape;149;p32"/>
          <p:cNvPicPr preferRelativeResize="0"/>
          <p:nvPr/>
        </p:nvPicPr>
        <p:blipFill>
          <a:blip r:embed="rId7">
            <a:alphaModFix/>
          </a:blip>
          <a:stretch>
            <a:fillRect/>
          </a:stretch>
        </p:blipFill>
        <p:spPr>
          <a:xfrm>
            <a:off x="29260800" y="8625697"/>
            <a:ext cx="6464375" cy="3635550"/>
          </a:xfrm>
          <a:prstGeom prst="rect">
            <a:avLst/>
          </a:prstGeom>
          <a:noFill/>
          <a:ln>
            <a:noFill/>
          </a:ln>
        </p:spPr>
      </p:pic>
      <p:cxnSp>
        <p:nvCxnSpPr>
          <p:cNvPr id="150" name="Google Shape;150;p32"/>
          <p:cNvCxnSpPr/>
          <p:nvPr/>
        </p:nvCxnSpPr>
        <p:spPr>
          <a:xfrm>
            <a:off x="26241950" y="15632100"/>
            <a:ext cx="6037800" cy="827100"/>
          </a:xfrm>
          <a:prstGeom prst="straightConnector1">
            <a:avLst/>
          </a:prstGeom>
          <a:noFill/>
          <a:ln cap="flat" cmpd="sng" w="114300">
            <a:solidFill>
              <a:srgbClr val="FFFFFF"/>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E7E4"/>
        </a:solidFill>
      </p:bgPr>
    </p:bg>
    <p:spTree>
      <p:nvGrpSpPr>
        <p:cNvPr id="154" name="Shape 154"/>
        <p:cNvGrpSpPr/>
        <p:nvPr/>
      </p:nvGrpSpPr>
      <p:grpSpPr>
        <a:xfrm>
          <a:off x="0" y="0"/>
          <a:ext cx="0" cy="0"/>
          <a:chOff x="0" y="0"/>
          <a:chExt cx="0" cy="0"/>
        </a:xfrm>
      </p:grpSpPr>
      <p:sp>
        <p:nvSpPr>
          <p:cNvPr id="155" name="Google Shape;155;p33"/>
          <p:cNvSpPr/>
          <p:nvPr/>
        </p:nvSpPr>
        <p:spPr>
          <a:xfrm>
            <a:off x="-193863" y="-59196"/>
            <a:ext cx="589092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6" name="Google Shape;156;p33"/>
          <p:cNvSpPr/>
          <p:nvPr/>
        </p:nvSpPr>
        <p:spPr>
          <a:xfrm>
            <a:off x="-193863" y="32347063"/>
            <a:ext cx="589092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 name="Google Shape;157;p33"/>
          <p:cNvSpPr/>
          <p:nvPr/>
        </p:nvSpPr>
        <p:spPr>
          <a:xfrm rot="-5400000">
            <a:off x="-16344263"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8" name="Google Shape;158;p33"/>
          <p:cNvSpPr/>
          <p:nvPr/>
        </p:nvSpPr>
        <p:spPr>
          <a:xfrm rot="-5400000">
            <a:off x="41580404"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 name="Google Shape;159;p33"/>
          <p:cNvSpPr/>
          <p:nvPr/>
        </p:nvSpPr>
        <p:spPr>
          <a:xfrm rot="-5400000">
            <a:off x="39569746" y="3617002"/>
            <a:ext cx="79830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 name="Google Shape;160;p33"/>
          <p:cNvSpPr txBox="1"/>
          <p:nvPr/>
        </p:nvSpPr>
        <p:spPr>
          <a:xfrm>
            <a:off x="44465496" y="1314325"/>
            <a:ext cx="12018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Roboto"/>
                <a:ea typeface="Roboto"/>
                <a:cs typeface="Roboto"/>
                <a:sym typeface="Roboto"/>
              </a:rPr>
              <a:t>Highlights</a:t>
            </a:r>
            <a:endParaRPr>
              <a:solidFill>
                <a:schemeClr val="dk1"/>
              </a:solidFill>
              <a:latin typeface="Roboto"/>
              <a:ea typeface="Roboto"/>
              <a:cs typeface="Roboto"/>
              <a:sym typeface="Roboto"/>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 well-crafted message is more important than any layout design. </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Visual design strategies can be employed to incorporate lessons from Morrison’s Better Poster without sacrificing valuable poster space.</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All academic disciplines can help us approach the world with curiosity.</a:t>
            </a:r>
            <a:endParaRPr b="1" sz="5849">
              <a:solidFill>
                <a:srgbClr val="2C365E"/>
              </a:solidFill>
              <a:latin typeface="Source Sans Pro"/>
              <a:ea typeface="Source Sans Pro"/>
              <a:cs typeface="Source Sans Pro"/>
              <a:sym typeface="Source Sans Pro"/>
            </a:endParaRPr>
          </a:p>
        </p:txBody>
      </p:sp>
      <p:sp>
        <p:nvSpPr>
          <p:cNvPr id="161" name="Google Shape;161;p33"/>
          <p:cNvSpPr txBox="1"/>
          <p:nvPr/>
        </p:nvSpPr>
        <p:spPr>
          <a:xfrm>
            <a:off x="17672389" y="16796234"/>
            <a:ext cx="8458200" cy="201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2000"/>
              <a:buFont typeface="Source Sans Pro Light"/>
              <a:buNone/>
            </a:pPr>
            <a:r>
              <a:rPr lang="en-US" sz="3600">
                <a:solidFill>
                  <a:srgbClr val="2C365E"/>
                </a:solidFill>
                <a:latin typeface="Roboto"/>
                <a:ea typeface="Roboto"/>
                <a:cs typeface="Roboto"/>
                <a:sym typeface="Roboto"/>
              </a:rPr>
              <a:t>State the main take-away from this graphic succinctly.</a:t>
            </a:r>
            <a:endParaRPr sz="3600">
              <a:latin typeface="Roboto"/>
              <a:ea typeface="Roboto"/>
              <a:cs typeface="Roboto"/>
              <a:sym typeface="Roboto"/>
            </a:endParaRPr>
          </a:p>
        </p:txBody>
      </p:sp>
      <p:sp>
        <p:nvSpPr>
          <p:cNvPr id="162" name="Google Shape;162;p33"/>
          <p:cNvSpPr/>
          <p:nvPr/>
        </p:nvSpPr>
        <p:spPr>
          <a:xfrm>
            <a:off x="17792296" y="18826249"/>
            <a:ext cx="7031700" cy="3232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3" name="Google Shape;163;p33"/>
          <p:cNvSpPr txBox="1"/>
          <p:nvPr/>
        </p:nvSpPr>
        <p:spPr>
          <a:xfrm>
            <a:off x="17792300" y="19726964"/>
            <a:ext cx="70317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10000"/>
              <a:buFont typeface="Source Sans Pro SemiBold"/>
              <a:buNone/>
            </a:pPr>
            <a:r>
              <a:rPr b="0" i="0" lang="en-US" sz="10000" u="none" cap="none" strike="noStrike">
                <a:solidFill>
                  <a:srgbClr val="ECAE00"/>
                </a:solidFill>
                <a:latin typeface="Source Sans Pro SemiBold"/>
                <a:ea typeface="Source Sans Pro SemiBold"/>
                <a:cs typeface="Source Sans Pro SemiBold"/>
                <a:sym typeface="Source Sans Pro SemiBold"/>
              </a:rPr>
              <a:t>10/20</a:t>
            </a:r>
            <a:endParaRPr/>
          </a:p>
        </p:txBody>
      </p:sp>
      <p:sp>
        <p:nvSpPr>
          <p:cNvPr id="164" name="Google Shape;164;p33"/>
          <p:cNvSpPr txBox="1"/>
          <p:nvPr/>
        </p:nvSpPr>
        <p:spPr>
          <a:xfrm>
            <a:off x="17792296" y="22223866"/>
            <a:ext cx="8486100" cy="1944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Roboto"/>
                <a:ea typeface="Roboto"/>
                <a:cs typeface="Roboto"/>
                <a:sym typeface="Roboto"/>
              </a:rPr>
              <a:t>State the main take-away from this graphic succinctly.</a:t>
            </a:r>
            <a:endParaRPr>
              <a:latin typeface="Roboto"/>
              <a:ea typeface="Roboto"/>
              <a:cs typeface="Roboto"/>
              <a:sym typeface="Roboto"/>
            </a:endParaRPr>
          </a:p>
        </p:txBody>
      </p:sp>
      <p:sp>
        <p:nvSpPr>
          <p:cNvPr id="165" name="Google Shape;165;p33"/>
          <p:cNvSpPr txBox="1"/>
          <p:nvPr/>
        </p:nvSpPr>
        <p:spPr>
          <a:xfrm>
            <a:off x="27067651" y="21850514"/>
            <a:ext cx="7772400" cy="2691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Roboto"/>
                <a:ea typeface="Roboto"/>
                <a:cs typeface="Roboto"/>
                <a:sym typeface="Roboto"/>
              </a:rPr>
              <a:t>State the main take-away from this graphic succinctly. Let your visualization speak for itself, don’t add too much text.</a:t>
            </a:r>
            <a:endParaRPr>
              <a:latin typeface="Roboto"/>
              <a:ea typeface="Roboto"/>
              <a:cs typeface="Roboto"/>
              <a:sym typeface="Roboto"/>
            </a:endParaRPr>
          </a:p>
        </p:txBody>
      </p:sp>
      <p:pic>
        <p:nvPicPr>
          <p:cNvPr descr="What's the longest amount of time you'd want to spend talking with someone at your poster_ (1).png" id="166" name="Google Shape;166;p33"/>
          <p:cNvPicPr preferRelativeResize="0"/>
          <p:nvPr/>
        </p:nvPicPr>
        <p:blipFill rotWithShape="1">
          <a:blip r:embed="rId3">
            <a:alphaModFix/>
          </a:blip>
          <a:srcRect b="0" l="0" r="0" t="0"/>
          <a:stretch/>
        </p:blipFill>
        <p:spPr>
          <a:xfrm>
            <a:off x="17672389" y="11635238"/>
            <a:ext cx="7276008" cy="5033773"/>
          </a:xfrm>
          <a:prstGeom prst="rect">
            <a:avLst/>
          </a:prstGeom>
          <a:noFill/>
          <a:ln>
            <a:noFill/>
          </a:ln>
        </p:spPr>
      </p:pic>
      <p:sp>
        <p:nvSpPr>
          <p:cNvPr id="167" name="Google Shape;167;p33"/>
          <p:cNvSpPr txBox="1"/>
          <p:nvPr/>
        </p:nvSpPr>
        <p:spPr>
          <a:xfrm>
            <a:off x="17672399" y="9602063"/>
            <a:ext cx="171651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Roboto"/>
                <a:ea typeface="Roboto"/>
                <a:cs typeface="Roboto"/>
                <a:sym typeface="Roboto"/>
              </a:rPr>
              <a:t>Clearly state how to interpret the group of visualizations below and optionally how it relates to the broader findings.</a:t>
            </a:r>
            <a:endParaRPr sz="4800">
              <a:latin typeface="Roboto"/>
              <a:ea typeface="Roboto"/>
              <a:cs typeface="Roboto"/>
              <a:sym typeface="Roboto"/>
            </a:endParaRPr>
          </a:p>
        </p:txBody>
      </p:sp>
      <p:sp>
        <p:nvSpPr>
          <p:cNvPr id="168" name="Google Shape;168;p33"/>
          <p:cNvSpPr/>
          <p:nvPr/>
        </p:nvSpPr>
        <p:spPr>
          <a:xfrm>
            <a:off x="27077841" y="11615929"/>
            <a:ext cx="7772400" cy="10060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9" name="Google Shape;169;p33"/>
          <p:cNvCxnSpPr/>
          <p:nvPr/>
        </p:nvCxnSpPr>
        <p:spPr>
          <a:xfrm rot="10800000">
            <a:off x="28507148" y="18104228"/>
            <a:ext cx="0" cy="3583500"/>
          </a:xfrm>
          <a:prstGeom prst="straightConnector1">
            <a:avLst/>
          </a:prstGeom>
          <a:noFill/>
          <a:ln cap="flat" cmpd="sng" w="38100">
            <a:solidFill>
              <a:srgbClr val="ECAE00"/>
            </a:solidFill>
            <a:prstDash val="solid"/>
            <a:miter lim="400000"/>
            <a:headEnd len="med" w="med" type="triangle"/>
            <a:tailEnd len="sm" w="sm" type="none"/>
          </a:ln>
        </p:spPr>
      </p:cxnSp>
      <p:cxnSp>
        <p:nvCxnSpPr>
          <p:cNvPr id="170" name="Google Shape;170;p33"/>
          <p:cNvCxnSpPr/>
          <p:nvPr/>
        </p:nvCxnSpPr>
        <p:spPr>
          <a:xfrm>
            <a:off x="28507148" y="11615928"/>
            <a:ext cx="0" cy="4583400"/>
          </a:xfrm>
          <a:prstGeom prst="straightConnector1">
            <a:avLst/>
          </a:prstGeom>
          <a:noFill/>
          <a:ln cap="flat" cmpd="sng" w="38100">
            <a:solidFill>
              <a:srgbClr val="ECAE00"/>
            </a:solidFill>
            <a:prstDash val="solid"/>
            <a:miter lim="400000"/>
            <a:headEnd len="med" w="med" type="triangle"/>
            <a:tailEnd len="sm" w="sm" type="none"/>
          </a:ln>
        </p:spPr>
      </p:cxnSp>
      <p:sp>
        <p:nvSpPr>
          <p:cNvPr id="171" name="Google Shape;171;p33"/>
          <p:cNvSpPr txBox="1"/>
          <p:nvPr/>
        </p:nvSpPr>
        <p:spPr>
          <a:xfrm>
            <a:off x="27142704" y="16306322"/>
            <a:ext cx="29229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11"</a:t>
            </a:r>
            <a:endParaRPr/>
          </a:p>
        </p:txBody>
      </p:sp>
      <p:cxnSp>
        <p:nvCxnSpPr>
          <p:cNvPr id="172" name="Google Shape;172;p33"/>
          <p:cNvCxnSpPr/>
          <p:nvPr/>
        </p:nvCxnSpPr>
        <p:spPr>
          <a:xfrm>
            <a:off x="27064975" y="20528544"/>
            <a:ext cx="3186600" cy="0"/>
          </a:xfrm>
          <a:prstGeom prst="straightConnector1">
            <a:avLst/>
          </a:prstGeom>
          <a:noFill/>
          <a:ln cap="flat" cmpd="sng" w="38100">
            <a:solidFill>
              <a:srgbClr val="ECAE00"/>
            </a:solidFill>
            <a:prstDash val="solid"/>
            <a:miter lim="400000"/>
            <a:headEnd len="med" w="med" type="triangle"/>
            <a:tailEnd len="sm" w="sm" type="none"/>
          </a:ln>
        </p:spPr>
      </p:cxnSp>
      <p:cxnSp>
        <p:nvCxnSpPr>
          <p:cNvPr id="173" name="Google Shape;173;p33"/>
          <p:cNvCxnSpPr/>
          <p:nvPr/>
        </p:nvCxnSpPr>
        <p:spPr>
          <a:xfrm rot="10800000">
            <a:off x="32949475" y="20528544"/>
            <a:ext cx="1887900" cy="0"/>
          </a:xfrm>
          <a:prstGeom prst="straightConnector1">
            <a:avLst/>
          </a:prstGeom>
          <a:noFill/>
          <a:ln cap="flat" cmpd="sng" w="38100">
            <a:solidFill>
              <a:srgbClr val="ECAE00"/>
            </a:solidFill>
            <a:prstDash val="solid"/>
            <a:miter lim="400000"/>
            <a:headEnd len="med" w="med" type="triangle"/>
            <a:tailEnd len="sm" w="sm" type="none"/>
          </a:ln>
        </p:spPr>
      </p:cxnSp>
      <p:sp>
        <p:nvSpPr>
          <p:cNvPr id="174" name="Google Shape;174;p33"/>
          <p:cNvSpPr txBox="1"/>
          <p:nvPr/>
        </p:nvSpPr>
        <p:spPr>
          <a:xfrm>
            <a:off x="30229867" y="19737389"/>
            <a:ext cx="27405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8.5"</a:t>
            </a:r>
            <a:endParaRPr/>
          </a:p>
        </p:txBody>
      </p:sp>
      <p:pic>
        <p:nvPicPr>
          <p:cNvPr descr="Image" id="175" name="Google Shape;175;p33"/>
          <p:cNvPicPr preferRelativeResize="0"/>
          <p:nvPr/>
        </p:nvPicPr>
        <p:blipFill rotWithShape="1">
          <a:blip r:embed="rId4">
            <a:alphaModFix/>
          </a:blip>
          <a:srcRect b="0" l="0" r="0" t="0"/>
          <a:stretch/>
        </p:blipFill>
        <p:spPr>
          <a:xfrm>
            <a:off x="29854319" y="12347662"/>
            <a:ext cx="4645699" cy="3716558"/>
          </a:xfrm>
          <a:prstGeom prst="rect">
            <a:avLst/>
          </a:prstGeom>
          <a:noFill/>
          <a:ln>
            <a:noFill/>
          </a:ln>
        </p:spPr>
      </p:pic>
      <p:pic>
        <p:nvPicPr>
          <p:cNvPr descr="Image" id="176" name="Google Shape;176;p33"/>
          <p:cNvPicPr preferRelativeResize="0"/>
          <p:nvPr/>
        </p:nvPicPr>
        <p:blipFill rotWithShape="1">
          <a:blip r:embed="rId4">
            <a:alphaModFix/>
          </a:blip>
          <a:srcRect b="0" l="0" r="0" t="0"/>
          <a:stretch/>
        </p:blipFill>
        <p:spPr>
          <a:xfrm>
            <a:off x="29854319" y="15659187"/>
            <a:ext cx="4645699" cy="3716558"/>
          </a:xfrm>
          <a:prstGeom prst="rect">
            <a:avLst/>
          </a:prstGeom>
          <a:noFill/>
          <a:ln>
            <a:noFill/>
          </a:ln>
        </p:spPr>
      </p:pic>
      <p:sp>
        <p:nvSpPr>
          <p:cNvPr id="177" name="Google Shape;177;p33"/>
          <p:cNvSpPr txBox="1"/>
          <p:nvPr/>
        </p:nvSpPr>
        <p:spPr>
          <a:xfrm>
            <a:off x="38608999" y="9613650"/>
            <a:ext cx="168540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Roboto"/>
                <a:ea typeface="Roboto"/>
                <a:cs typeface="Roboto"/>
                <a:sym typeface="Roboto"/>
              </a:rPr>
              <a:t>Clearly state how to interpret the group of visualizations below and optionally how it relates to the broader findings.</a:t>
            </a:r>
            <a:endParaRPr sz="4800">
              <a:latin typeface="Roboto"/>
              <a:ea typeface="Roboto"/>
              <a:cs typeface="Roboto"/>
              <a:sym typeface="Roboto"/>
            </a:endParaRPr>
          </a:p>
        </p:txBody>
      </p:sp>
      <p:sp>
        <p:nvSpPr>
          <p:cNvPr id="178" name="Google Shape;178;p33"/>
          <p:cNvSpPr txBox="1"/>
          <p:nvPr/>
        </p:nvSpPr>
        <p:spPr>
          <a:xfrm>
            <a:off x="43571770" y="26901525"/>
            <a:ext cx="12714600" cy="4232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100"/>
              <a:buFont typeface="Source Sans Pro"/>
              <a:buNone/>
            </a:pPr>
            <a:r>
              <a:rPr b="1" lang="en-US" sz="5100">
                <a:solidFill>
                  <a:srgbClr val="2C365E"/>
                </a:solidFill>
                <a:latin typeface="Roboto"/>
                <a:ea typeface="Roboto"/>
                <a:cs typeface="Roboto"/>
                <a:sym typeface="Roboto"/>
              </a:rPr>
              <a:t>Nuance</a:t>
            </a:r>
            <a:endParaRPr b="1" sz="5100">
              <a:solidFill>
                <a:srgbClr val="2C365E"/>
              </a:solidFill>
              <a:latin typeface="Roboto"/>
              <a:ea typeface="Roboto"/>
              <a:cs typeface="Roboto"/>
              <a:sym typeface="Roboto"/>
            </a:endParaRPr>
          </a:p>
          <a:p>
            <a:pPr indent="0" lvl="0" marL="0" marR="0" rtl="0" algn="l">
              <a:lnSpc>
                <a:spcPct val="90000"/>
              </a:lnSpc>
              <a:spcBef>
                <a:spcPts val="2000"/>
              </a:spcBef>
              <a:spcAft>
                <a:spcPts val="0"/>
              </a:spcAft>
              <a:buClr>
                <a:srgbClr val="2C365E"/>
              </a:buClr>
              <a:buSzPts val="2244"/>
              <a:buFont typeface="Source Sans Pro"/>
              <a:buNone/>
            </a:pPr>
            <a:r>
              <a:rPr i="0" lang="en-US" sz="3600" u="none" cap="none" strike="noStrike">
                <a:solidFill>
                  <a:srgbClr val="2C365E"/>
                </a:solidFill>
                <a:latin typeface="Roboto"/>
                <a:ea typeface="Roboto"/>
                <a:cs typeface="Roboto"/>
                <a:sym typeface="Roboto"/>
              </a:rPr>
              <a:t>Let your title speak for itself; don’t bold keywords or phrases. Use the white borders as modular dividers to facilitate breathing room for your text and figures. Don’t be afraid of leaving open space.</a:t>
            </a:r>
            <a:r>
              <a:rPr lang="en-US" sz="3600">
                <a:solidFill>
                  <a:srgbClr val="2C365E"/>
                </a:solidFill>
                <a:latin typeface="Roboto"/>
                <a:ea typeface="Roboto"/>
                <a:cs typeface="Roboto"/>
                <a:sym typeface="Roboto"/>
              </a:rPr>
              <a:t> Play with the columns based on your figure aspect ratio.</a:t>
            </a:r>
            <a:r>
              <a:rPr i="0" lang="en-US" sz="3600" u="none" cap="none" strike="noStrike">
                <a:solidFill>
                  <a:srgbClr val="2C365E"/>
                </a:solidFill>
                <a:latin typeface="Roboto"/>
                <a:ea typeface="Roboto"/>
                <a:cs typeface="Roboto"/>
                <a:sym typeface="Roboto"/>
              </a:rPr>
              <a:t> </a:t>
            </a:r>
            <a:endParaRPr sz="3600">
              <a:latin typeface="Roboto"/>
              <a:ea typeface="Roboto"/>
              <a:cs typeface="Roboto"/>
              <a:sym typeface="Roboto"/>
            </a:endParaRPr>
          </a:p>
        </p:txBody>
      </p:sp>
      <p:pic>
        <p:nvPicPr>
          <p:cNvPr id="179" name="Google Shape;179;p33"/>
          <p:cNvPicPr preferRelativeResize="0"/>
          <p:nvPr/>
        </p:nvPicPr>
        <p:blipFill rotWithShape="1">
          <a:blip r:embed="rId5">
            <a:alphaModFix/>
          </a:blip>
          <a:srcRect b="2912" l="2405" r="1375" t="0"/>
          <a:stretch/>
        </p:blipFill>
        <p:spPr>
          <a:xfrm>
            <a:off x="38608985" y="11608749"/>
            <a:ext cx="7315200" cy="6070345"/>
          </a:xfrm>
          <a:prstGeom prst="rect">
            <a:avLst/>
          </a:prstGeom>
          <a:noFill/>
          <a:ln>
            <a:noFill/>
          </a:ln>
        </p:spPr>
      </p:pic>
      <p:pic>
        <p:nvPicPr>
          <p:cNvPr id="180" name="Google Shape;180;p33"/>
          <p:cNvPicPr preferRelativeResize="0"/>
          <p:nvPr/>
        </p:nvPicPr>
        <p:blipFill rotWithShape="1">
          <a:blip r:embed="rId6">
            <a:alphaModFix/>
          </a:blip>
          <a:srcRect b="1459" l="0" r="0" t="-1399"/>
          <a:stretch/>
        </p:blipFill>
        <p:spPr>
          <a:xfrm>
            <a:off x="48136650" y="11539800"/>
            <a:ext cx="7326408" cy="6066833"/>
          </a:xfrm>
          <a:prstGeom prst="rect">
            <a:avLst/>
          </a:prstGeom>
          <a:noFill/>
          <a:ln>
            <a:noFill/>
          </a:ln>
        </p:spPr>
      </p:pic>
      <p:pic>
        <p:nvPicPr>
          <p:cNvPr id="181" name="Google Shape;181;p33"/>
          <p:cNvPicPr preferRelativeResize="0"/>
          <p:nvPr/>
        </p:nvPicPr>
        <p:blipFill rotWithShape="1">
          <a:blip r:embed="rId7">
            <a:alphaModFix/>
          </a:blip>
          <a:srcRect b="487" l="1107" r="0" t="0"/>
          <a:stretch/>
        </p:blipFill>
        <p:spPr>
          <a:xfrm>
            <a:off x="38608985" y="18100345"/>
            <a:ext cx="7315200" cy="6066840"/>
          </a:xfrm>
          <a:prstGeom prst="rect">
            <a:avLst/>
          </a:prstGeom>
          <a:noFill/>
          <a:ln>
            <a:noFill/>
          </a:ln>
        </p:spPr>
      </p:pic>
      <p:pic>
        <p:nvPicPr>
          <p:cNvPr id="182" name="Google Shape;182;p33"/>
          <p:cNvPicPr preferRelativeResize="0"/>
          <p:nvPr/>
        </p:nvPicPr>
        <p:blipFill rotWithShape="1">
          <a:blip r:embed="rId8">
            <a:alphaModFix/>
          </a:blip>
          <a:srcRect b="-1317" l="0" r="0" t="0"/>
          <a:stretch/>
        </p:blipFill>
        <p:spPr>
          <a:xfrm>
            <a:off x="48136635" y="18100360"/>
            <a:ext cx="7315200" cy="6066841"/>
          </a:xfrm>
          <a:prstGeom prst="rect">
            <a:avLst/>
          </a:prstGeom>
          <a:noFill/>
          <a:ln>
            <a:noFill/>
          </a:ln>
        </p:spPr>
      </p:pic>
      <p:sp>
        <p:nvSpPr>
          <p:cNvPr id="183" name="Google Shape;183;p33"/>
          <p:cNvSpPr txBox="1"/>
          <p:nvPr/>
        </p:nvSpPr>
        <p:spPr>
          <a:xfrm>
            <a:off x="17490146" y="26901513"/>
            <a:ext cx="22039200" cy="3084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Roboto"/>
                <a:ea typeface="Roboto"/>
                <a:cs typeface="Roboto"/>
                <a:sym typeface="Roboto"/>
              </a:rPr>
              <a:t>The main finding goes here, translated into plain English. Strive for simple and clear - save the nuance for the section to the right.</a:t>
            </a:r>
            <a:endParaRPr b="1" sz="7200">
              <a:latin typeface="Roboto"/>
              <a:ea typeface="Roboto"/>
              <a:cs typeface="Roboto"/>
              <a:sym typeface="Roboto"/>
            </a:endParaRPr>
          </a:p>
        </p:txBody>
      </p:sp>
      <p:sp>
        <p:nvSpPr>
          <p:cNvPr id="184" name="Google Shape;184;p33"/>
          <p:cNvSpPr/>
          <p:nvPr/>
        </p:nvSpPr>
        <p:spPr>
          <a:xfrm>
            <a:off x="0" y="7808976"/>
            <a:ext cx="581838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5" name="Google Shape;185;p33"/>
          <p:cNvSpPr txBox="1"/>
          <p:nvPr>
            <p:ph type="title"/>
          </p:nvPr>
        </p:nvSpPr>
        <p:spPr>
          <a:xfrm>
            <a:off x="2310874" y="1622575"/>
            <a:ext cx="383163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b="1" lang="en-US" sz="12000">
                <a:solidFill>
                  <a:srgbClr val="2C365E"/>
                </a:solidFill>
                <a:latin typeface="Roboto"/>
                <a:ea typeface="Roboto"/>
                <a:cs typeface="Roboto"/>
                <a:sym typeface="Roboto"/>
              </a:rPr>
              <a:t>The main question goes here, translated into plain English. Strive for simple and clear.</a:t>
            </a:r>
            <a:endParaRPr b="1" sz="12000">
              <a:solidFill>
                <a:srgbClr val="2C365E"/>
              </a:solidFill>
              <a:latin typeface="Roboto"/>
              <a:ea typeface="Roboto"/>
              <a:cs typeface="Roboto"/>
              <a:sym typeface="Roboto"/>
            </a:endParaRPr>
          </a:p>
        </p:txBody>
      </p:sp>
      <p:cxnSp>
        <p:nvCxnSpPr>
          <p:cNvPr id="186" name="Google Shape;186;p33"/>
          <p:cNvCxnSpPr/>
          <p:nvPr/>
        </p:nvCxnSpPr>
        <p:spPr>
          <a:xfrm flipH="1" rot="10800000">
            <a:off x="2310860" y="5844983"/>
            <a:ext cx="34731000" cy="76500"/>
          </a:xfrm>
          <a:prstGeom prst="straightConnector1">
            <a:avLst/>
          </a:prstGeom>
          <a:noFill/>
          <a:ln cap="flat" cmpd="sng" w="25400">
            <a:solidFill>
              <a:srgbClr val="2C365E"/>
            </a:solidFill>
            <a:prstDash val="solid"/>
            <a:miter lim="400000"/>
            <a:headEnd len="sm" w="sm" type="none"/>
            <a:tailEnd len="sm" w="sm" type="none"/>
          </a:ln>
        </p:spPr>
      </p:cxnSp>
      <p:sp>
        <p:nvSpPr>
          <p:cNvPr id="187" name="Google Shape;187;p33"/>
          <p:cNvSpPr txBox="1"/>
          <p:nvPr/>
        </p:nvSpPr>
        <p:spPr>
          <a:xfrm>
            <a:off x="2310844" y="6293350"/>
            <a:ext cx="347310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Source Sans Pro"/>
                <a:ea typeface="Source Sans Pro"/>
                <a:cs typeface="Source Sans Pro"/>
                <a:sym typeface="Source Sans Pro"/>
              </a:rPr>
              <a:t>Derek B. Crowe</a:t>
            </a:r>
            <a:r>
              <a:rPr lang="en-US" sz="4500">
                <a:solidFill>
                  <a:srgbClr val="2C365E"/>
                </a:solidFill>
                <a:latin typeface="Source Sans Pro"/>
                <a:ea typeface="Source Sans Pro"/>
                <a:cs typeface="Source Sans Pro"/>
                <a:sym typeface="Source Sans Pro"/>
              </a:rPr>
              <a:t>, Melanie Rogala, S.P. Margolis, Luke H. Shaw, David Sanchez, Sarah Rutherford, Amber V. Odhner</a:t>
            </a:r>
            <a:endParaRPr>
              <a:solidFill>
                <a:schemeClr val="dk1"/>
              </a:solidFill>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Roboto"/>
              <a:ea typeface="Roboto"/>
              <a:cs typeface="Roboto"/>
              <a:sym typeface="Roboto"/>
            </a:endParaRPr>
          </a:p>
        </p:txBody>
      </p:sp>
      <p:sp>
        <p:nvSpPr>
          <p:cNvPr id="188" name="Google Shape;188;p33"/>
          <p:cNvSpPr txBox="1"/>
          <p:nvPr/>
        </p:nvSpPr>
        <p:spPr>
          <a:xfrm>
            <a:off x="1895081" y="13370700"/>
            <a:ext cx="12018600" cy="300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6000"/>
              <a:buFont typeface="Source Sans Pro"/>
              <a:buNone/>
            </a:pPr>
            <a:r>
              <a:rPr b="1" lang="en-US" sz="6000">
                <a:solidFill>
                  <a:srgbClr val="2C365E"/>
                </a:solidFill>
                <a:latin typeface="Roboto"/>
                <a:ea typeface="Roboto"/>
                <a:cs typeface="Roboto"/>
                <a:sym typeface="Roboto"/>
              </a:rPr>
              <a:t>Data</a:t>
            </a:r>
            <a:endParaRPr>
              <a:latin typeface="Roboto"/>
              <a:ea typeface="Roboto"/>
              <a:cs typeface="Roboto"/>
              <a:sym typeface="Roboto"/>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Roboto"/>
                <a:ea typeface="Roboto"/>
                <a:cs typeface="Roboto"/>
                <a:sym typeface="Roboto"/>
              </a:rPr>
              <a:t>Briefly describe the data that you are working with as well as how you transformed it to answer your stated question. Use a flow-chart if possible.</a:t>
            </a:r>
            <a:endParaRPr sz="3600">
              <a:latin typeface="Roboto"/>
              <a:ea typeface="Roboto"/>
              <a:cs typeface="Roboto"/>
              <a:sym typeface="Roboto"/>
            </a:endParaRPr>
          </a:p>
        </p:txBody>
      </p:sp>
      <p:pic>
        <p:nvPicPr>
          <p:cNvPr id="189" name="Google Shape;189;p33"/>
          <p:cNvPicPr preferRelativeResize="0"/>
          <p:nvPr/>
        </p:nvPicPr>
        <p:blipFill>
          <a:blip r:embed="rId9">
            <a:alphaModFix/>
          </a:blip>
          <a:stretch>
            <a:fillRect/>
          </a:stretch>
        </p:blipFill>
        <p:spPr>
          <a:xfrm>
            <a:off x="1894584" y="16822880"/>
            <a:ext cx="9219287" cy="9219287"/>
          </a:xfrm>
          <a:prstGeom prst="rect">
            <a:avLst/>
          </a:prstGeom>
          <a:noFill/>
          <a:ln>
            <a:noFill/>
          </a:ln>
        </p:spPr>
      </p:pic>
      <p:sp>
        <p:nvSpPr>
          <p:cNvPr id="190" name="Google Shape;190;p33"/>
          <p:cNvSpPr txBox="1"/>
          <p:nvPr/>
        </p:nvSpPr>
        <p:spPr>
          <a:xfrm>
            <a:off x="1984889" y="26989900"/>
            <a:ext cx="12018600" cy="45834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6000"/>
              <a:buFont typeface="Source Sans Pro"/>
              <a:buNone/>
            </a:pPr>
            <a:r>
              <a:rPr b="1" lang="en-US" sz="6000">
                <a:solidFill>
                  <a:srgbClr val="2C365E"/>
                </a:solidFill>
                <a:latin typeface="Roboto"/>
                <a:ea typeface="Roboto"/>
                <a:cs typeface="Roboto"/>
                <a:sym typeface="Roboto"/>
              </a:rPr>
              <a:t>Model</a:t>
            </a:r>
            <a:endParaRPr sz="3600">
              <a:solidFill>
                <a:srgbClr val="2C365E"/>
              </a:solidFill>
              <a:latin typeface="Roboto"/>
              <a:ea typeface="Roboto"/>
              <a:cs typeface="Roboto"/>
              <a:sym typeface="Roboto"/>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Roboto"/>
                <a:ea typeface="Roboto"/>
                <a:cs typeface="Roboto"/>
                <a:sym typeface="Roboto"/>
              </a:rPr>
              <a:t>Quickly deliberate the reasoning behind the model that you chose. What decision-making went into this process? Consider mentioned the performance metrics that you prioritized in this case. What are the limitations of this approach?</a:t>
            </a:r>
            <a:endParaRPr sz="3600">
              <a:latin typeface="Roboto"/>
              <a:ea typeface="Roboto"/>
              <a:cs typeface="Roboto"/>
              <a:sym typeface="Roboto"/>
            </a:endParaRPr>
          </a:p>
        </p:txBody>
      </p:sp>
      <p:sp>
        <p:nvSpPr>
          <p:cNvPr id="191" name="Google Shape;191;p33"/>
          <p:cNvSpPr txBox="1"/>
          <p:nvPr/>
        </p:nvSpPr>
        <p:spPr>
          <a:xfrm>
            <a:off x="1984889" y="9447525"/>
            <a:ext cx="12018600" cy="34797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775"/>
              <a:buFont typeface="Source Sans Pro"/>
              <a:buNone/>
            </a:pPr>
            <a:r>
              <a:rPr b="1" lang="en-US" sz="5775">
                <a:solidFill>
                  <a:srgbClr val="2C365E"/>
                </a:solidFill>
                <a:latin typeface="Roboto"/>
                <a:ea typeface="Roboto"/>
                <a:cs typeface="Roboto"/>
                <a:sym typeface="Roboto"/>
              </a:rPr>
              <a:t>Background</a:t>
            </a:r>
            <a:endParaRPr>
              <a:latin typeface="Roboto"/>
              <a:ea typeface="Roboto"/>
              <a:cs typeface="Roboto"/>
              <a:sym typeface="Roboto"/>
            </a:endParaRPr>
          </a:p>
          <a:p>
            <a:pPr indent="0" lvl="0" marL="0" marR="0" rtl="0" algn="l">
              <a:lnSpc>
                <a:spcPct val="90000"/>
              </a:lnSpc>
              <a:spcBef>
                <a:spcPts val="2300"/>
              </a:spcBef>
              <a:spcAft>
                <a:spcPts val="0"/>
              </a:spcAft>
              <a:buClr>
                <a:srgbClr val="2C365E"/>
              </a:buClr>
              <a:buSzPts val="2541"/>
              <a:buFont typeface="Source Sans Pro"/>
              <a:buNone/>
            </a:pPr>
            <a:r>
              <a:rPr lang="en-US" sz="3600">
                <a:solidFill>
                  <a:srgbClr val="2C365E"/>
                </a:solidFill>
                <a:latin typeface="Roboto"/>
                <a:ea typeface="Roboto"/>
                <a:cs typeface="Roboto"/>
                <a:sym typeface="Roboto"/>
              </a:rPr>
              <a:t>Make the case for why this is an interesting question that is worth answering. What is the broader context and why should the reader care? Feel free to add graphics if they get the point across faster.</a:t>
            </a:r>
            <a:endParaRPr sz="3600">
              <a:latin typeface="Roboto"/>
              <a:ea typeface="Roboto"/>
              <a:cs typeface="Roboto"/>
              <a:sym typeface="Roboto"/>
            </a:endParaRPr>
          </a:p>
        </p:txBody>
      </p:sp>
      <p:sp>
        <p:nvSpPr>
          <p:cNvPr id="192" name="Google Shape;192;p33"/>
          <p:cNvSpPr/>
          <p:nvPr/>
        </p:nvSpPr>
        <p:spPr>
          <a:xfrm rot="-5400000">
            <a:off x="2944309" y="20015145"/>
            <a:ext cx="24813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EF0F2"/>
        </a:solidFill>
      </p:bgPr>
    </p:bg>
    <p:spTree>
      <p:nvGrpSpPr>
        <p:cNvPr id="196" name="Shape 196"/>
        <p:cNvGrpSpPr/>
        <p:nvPr/>
      </p:nvGrpSpPr>
      <p:grpSpPr>
        <a:xfrm>
          <a:off x="0" y="0"/>
          <a:ext cx="0" cy="0"/>
          <a:chOff x="0" y="0"/>
          <a:chExt cx="0" cy="0"/>
        </a:xfrm>
      </p:grpSpPr>
      <p:sp>
        <p:nvSpPr>
          <p:cNvPr id="197" name="Google Shape;197;p34"/>
          <p:cNvSpPr txBox="1"/>
          <p:nvPr>
            <p:ph type="title"/>
          </p:nvPr>
        </p:nvSpPr>
        <p:spPr>
          <a:xfrm>
            <a:off x="2310874" y="1622575"/>
            <a:ext cx="392235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b="1" lang="en-US" sz="12000">
                <a:solidFill>
                  <a:srgbClr val="2C365E"/>
                </a:solidFill>
                <a:latin typeface="Helvetica Neue"/>
                <a:ea typeface="Helvetica Neue"/>
                <a:cs typeface="Helvetica Neue"/>
                <a:sym typeface="Helvetica Neue"/>
              </a:rPr>
              <a:t>The main question goes here, translated into plain English. Strive for simple and clear.</a:t>
            </a:r>
            <a:endParaRPr b="1" sz="12000">
              <a:solidFill>
                <a:srgbClr val="2C365E"/>
              </a:solidFill>
              <a:latin typeface="Helvetica Neue"/>
              <a:ea typeface="Helvetica Neue"/>
              <a:cs typeface="Helvetica Neue"/>
              <a:sym typeface="Helvetica Neue"/>
            </a:endParaRPr>
          </a:p>
        </p:txBody>
      </p:sp>
      <p:cxnSp>
        <p:nvCxnSpPr>
          <p:cNvPr id="198" name="Google Shape;198;p34"/>
          <p:cNvCxnSpPr/>
          <p:nvPr/>
        </p:nvCxnSpPr>
        <p:spPr>
          <a:xfrm flipH="1" rot="10800000">
            <a:off x="2310860" y="5844983"/>
            <a:ext cx="34731000" cy="76500"/>
          </a:xfrm>
          <a:prstGeom prst="straightConnector1">
            <a:avLst/>
          </a:prstGeom>
          <a:noFill/>
          <a:ln cap="flat" cmpd="sng" w="25400">
            <a:solidFill>
              <a:srgbClr val="2C365E"/>
            </a:solidFill>
            <a:prstDash val="solid"/>
            <a:miter lim="400000"/>
            <a:headEnd len="sm" w="sm" type="none"/>
            <a:tailEnd len="sm" w="sm" type="none"/>
          </a:ln>
        </p:spPr>
      </p:cxnSp>
      <p:sp>
        <p:nvSpPr>
          <p:cNvPr id="199" name="Google Shape;199;p34"/>
          <p:cNvSpPr/>
          <p:nvPr/>
        </p:nvSpPr>
        <p:spPr>
          <a:xfrm>
            <a:off x="-193863" y="-59196"/>
            <a:ext cx="589092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0" name="Google Shape;200;p34"/>
          <p:cNvSpPr/>
          <p:nvPr/>
        </p:nvSpPr>
        <p:spPr>
          <a:xfrm>
            <a:off x="-889" y="32347075"/>
            <a:ext cx="587160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1" name="Google Shape;201;p34"/>
          <p:cNvSpPr/>
          <p:nvPr/>
        </p:nvSpPr>
        <p:spPr>
          <a:xfrm>
            <a:off x="-889" y="7807650"/>
            <a:ext cx="581838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2" name="Google Shape;202;p34"/>
          <p:cNvSpPr/>
          <p:nvPr/>
        </p:nvSpPr>
        <p:spPr>
          <a:xfrm rot="-5400000">
            <a:off x="-16326750" y="16022975"/>
            <a:ext cx="332202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3" name="Google Shape;203;p34"/>
          <p:cNvSpPr/>
          <p:nvPr/>
        </p:nvSpPr>
        <p:spPr>
          <a:xfrm rot="-5400000">
            <a:off x="41580404"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4" name="Google Shape;204;p34"/>
          <p:cNvSpPr/>
          <p:nvPr/>
        </p:nvSpPr>
        <p:spPr>
          <a:xfrm rot="-5400000">
            <a:off x="22141759" y="20162375"/>
            <a:ext cx="249954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5" name="Google Shape;205;p34"/>
          <p:cNvSpPr txBox="1"/>
          <p:nvPr/>
        </p:nvSpPr>
        <p:spPr>
          <a:xfrm>
            <a:off x="12646200" y="14722325"/>
            <a:ext cx="9247500" cy="3576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Helvetica Neue"/>
                <a:ea typeface="Helvetica Neue"/>
                <a:cs typeface="Helvetica Neue"/>
                <a:sym typeface="Helvetica Neue"/>
              </a:rPr>
              <a:t>Data</a:t>
            </a:r>
            <a:endParaRPr sz="6000">
              <a:latin typeface="Helvetica Neue"/>
              <a:ea typeface="Helvetica Neue"/>
              <a:cs typeface="Helvetica Neue"/>
              <a:sym typeface="Helvetica Neue"/>
            </a:endParaRPr>
          </a:p>
          <a:p>
            <a:pPr indent="0" lvl="0" marL="0" rtl="0" algn="just">
              <a:spcBef>
                <a:spcPts val="2400"/>
              </a:spcBef>
              <a:spcAft>
                <a:spcPts val="0"/>
              </a:spcAft>
              <a:buClr>
                <a:srgbClr val="2C365E"/>
              </a:buClr>
              <a:buSzPts val="2640"/>
              <a:buFont typeface="Source Sans Pro"/>
              <a:buNone/>
            </a:pPr>
            <a:r>
              <a:rPr lang="en-US" sz="3600">
                <a:solidFill>
                  <a:srgbClr val="2C365E"/>
                </a:solidFill>
                <a:latin typeface="Helvetica Neue"/>
                <a:ea typeface="Helvetica Neue"/>
                <a:cs typeface="Helvetica Neue"/>
                <a:sym typeface="Helvetica Neue"/>
              </a:rPr>
              <a:t>Briefly describe the data that you’re working with as well as how you transformed it to answer your question. Use a flow-chart if possible, like below.</a:t>
            </a:r>
            <a:endParaRPr sz="3600">
              <a:latin typeface="Helvetica Neue"/>
              <a:ea typeface="Helvetica Neue"/>
              <a:cs typeface="Helvetica Neue"/>
              <a:sym typeface="Helvetica Neue"/>
            </a:endParaRPr>
          </a:p>
        </p:txBody>
      </p:sp>
      <p:sp>
        <p:nvSpPr>
          <p:cNvPr id="206" name="Google Shape;206;p34"/>
          <p:cNvSpPr txBox="1"/>
          <p:nvPr/>
        </p:nvSpPr>
        <p:spPr>
          <a:xfrm>
            <a:off x="2310844" y="6293350"/>
            <a:ext cx="347310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Helvetica Neue"/>
                <a:ea typeface="Helvetica Neue"/>
                <a:cs typeface="Helvetica Neue"/>
                <a:sym typeface="Helvetica Neue"/>
              </a:rPr>
              <a:t>Derek B. Crowe</a:t>
            </a:r>
            <a:r>
              <a:rPr lang="en-US" sz="4500">
                <a:solidFill>
                  <a:srgbClr val="2C365E"/>
                </a:solidFill>
                <a:latin typeface="Helvetica Neue"/>
                <a:ea typeface="Helvetica Neue"/>
                <a:cs typeface="Helvetica Neue"/>
                <a:sym typeface="Helvetica Neue"/>
              </a:rPr>
              <a:t>, Melanie Rogala, S.P. Margolis, Luke H. Shaw, David Sanchez, Sarah Rutherford, Amber V. Odhner</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Source Sans Pro"/>
              <a:ea typeface="Source Sans Pro"/>
              <a:cs typeface="Source Sans Pro"/>
              <a:sym typeface="Source Sans Pro"/>
            </a:endParaRPr>
          </a:p>
        </p:txBody>
      </p:sp>
      <p:sp>
        <p:nvSpPr>
          <p:cNvPr id="207" name="Google Shape;207;p34"/>
          <p:cNvSpPr/>
          <p:nvPr/>
        </p:nvSpPr>
        <p:spPr>
          <a:xfrm rot="-5400000">
            <a:off x="39550173" y="3653525"/>
            <a:ext cx="8022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8" name="Google Shape;208;p34"/>
          <p:cNvSpPr txBox="1"/>
          <p:nvPr/>
        </p:nvSpPr>
        <p:spPr>
          <a:xfrm>
            <a:off x="2301437" y="9621704"/>
            <a:ext cx="9144000" cy="4583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Helvetica Neue"/>
                <a:ea typeface="Helvetica Neue"/>
                <a:cs typeface="Helvetica Neue"/>
                <a:sym typeface="Helvetica Neue"/>
              </a:rPr>
              <a:t>Background</a:t>
            </a:r>
            <a:endParaRPr sz="6000">
              <a:latin typeface="Helvetica Neue"/>
              <a:ea typeface="Helvetica Neue"/>
              <a:cs typeface="Helvetica Neue"/>
              <a:sym typeface="Helvetica Neue"/>
            </a:endParaRPr>
          </a:p>
          <a:p>
            <a:pPr indent="0" lvl="0" marL="0" rtl="0" algn="just">
              <a:lnSpc>
                <a:spcPct val="90000"/>
              </a:lnSpc>
              <a:spcBef>
                <a:spcPts val="2300"/>
              </a:spcBef>
              <a:spcAft>
                <a:spcPts val="0"/>
              </a:spcAft>
              <a:buClr>
                <a:srgbClr val="2C365E"/>
              </a:buClr>
              <a:buSzPts val="2541"/>
              <a:buFont typeface="Source Sans Pro"/>
              <a:buNone/>
            </a:pPr>
            <a:r>
              <a:rPr lang="en-US" sz="3600">
                <a:solidFill>
                  <a:srgbClr val="2C365E"/>
                </a:solidFill>
                <a:latin typeface="Helvetica Neue"/>
                <a:ea typeface="Helvetica Neue"/>
                <a:cs typeface="Helvetica Neue"/>
                <a:sym typeface="Helvetica Neue"/>
              </a:rPr>
              <a:t>Make the case for why this is an interesting question that is worth answering. What is the broader context and why should the reader should care? Feel free to add graphics if they get the point across faster.</a:t>
            </a:r>
            <a:endParaRPr sz="3600">
              <a:latin typeface="Helvetica Neue"/>
              <a:ea typeface="Helvetica Neue"/>
              <a:cs typeface="Helvetica Neue"/>
              <a:sym typeface="Helvetica Neue"/>
            </a:endParaRPr>
          </a:p>
        </p:txBody>
      </p:sp>
      <p:sp>
        <p:nvSpPr>
          <p:cNvPr id="209" name="Google Shape;209;p34"/>
          <p:cNvSpPr txBox="1"/>
          <p:nvPr/>
        </p:nvSpPr>
        <p:spPr>
          <a:xfrm>
            <a:off x="37158248" y="9476397"/>
            <a:ext cx="186144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how it relates to the broader findings</a:t>
            </a:r>
            <a:endParaRPr sz="4800"/>
          </a:p>
        </p:txBody>
      </p:sp>
      <p:sp>
        <p:nvSpPr>
          <p:cNvPr id="210" name="Google Shape;210;p34"/>
          <p:cNvSpPr/>
          <p:nvPr/>
        </p:nvSpPr>
        <p:spPr>
          <a:xfrm>
            <a:off x="2301422" y="14593623"/>
            <a:ext cx="8338500" cy="3232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1" name="Google Shape;211;p34"/>
          <p:cNvSpPr txBox="1"/>
          <p:nvPr/>
        </p:nvSpPr>
        <p:spPr>
          <a:xfrm>
            <a:off x="3189593" y="15666794"/>
            <a:ext cx="65622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10000"/>
              <a:buFont typeface="Source Sans Pro SemiBold"/>
              <a:buNone/>
            </a:pPr>
            <a:r>
              <a:rPr b="0" i="0" lang="en-US" sz="10000" u="none" cap="none" strike="noStrike">
                <a:solidFill>
                  <a:srgbClr val="ECAE00"/>
                </a:solidFill>
                <a:latin typeface="Source Sans Pro SemiBold"/>
                <a:ea typeface="Source Sans Pro SemiBold"/>
                <a:cs typeface="Source Sans Pro SemiBold"/>
                <a:sym typeface="Source Sans Pro SemiBold"/>
              </a:rPr>
              <a:t>10/20</a:t>
            </a:r>
            <a:endParaRPr/>
          </a:p>
        </p:txBody>
      </p:sp>
      <p:sp>
        <p:nvSpPr>
          <p:cNvPr id="212" name="Google Shape;212;p34"/>
          <p:cNvSpPr txBox="1"/>
          <p:nvPr/>
        </p:nvSpPr>
        <p:spPr>
          <a:xfrm>
            <a:off x="2482044" y="14807592"/>
            <a:ext cx="8338500" cy="63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a:t>
            </a:r>
            <a:endParaRPr/>
          </a:p>
        </p:txBody>
      </p:sp>
      <p:pic>
        <p:nvPicPr>
          <p:cNvPr descr="What's the longest amount of time you'd want to spend talking with someone at your poster_ (1).png" id="213" name="Google Shape;213;p34"/>
          <p:cNvPicPr preferRelativeResize="0"/>
          <p:nvPr/>
        </p:nvPicPr>
        <p:blipFill rotWithShape="1">
          <a:blip r:embed="rId3">
            <a:alphaModFix/>
          </a:blip>
          <a:srcRect b="0" l="0" r="0" t="0"/>
          <a:stretch/>
        </p:blipFill>
        <p:spPr>
          <a:xfrm>
            <a:off x="12722393" y="9242348"/>
            <a:ext cx="7276000" cy="5033771"/>
          </a:xfrm>
          <a:prstGeom prst="rect">
            <a:avLst/>
          </a:prstGeom>
          <a:noFill/>
          <a:ln>
            <a:noFill/>
          </a:ln>
        </p:spPr>
      </p:pic>
      <p:sp>
        <p:nvSpPr>
          <p:cNvPr id="214" name="Google Shape;214;p34"/>
          <p:cNvSpPr txBox="1"/>
          <p:nvPr/>
        </p:nvSpPr>
        <p:spPr>
          <a:xfrm>
            <a:off x="23422104" y="9262925"/>
            <a:ext cx="9144000" cy="4316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5475">
                <a:solidFill>
                  <a:srgbClr val="2C365E"/>
                </a:solidFill>
                <a:latin typeface="Helvetica Neue"/>
                <a:ea typeface="Helvetica Neue"/>
                <a:cs typeface="Helvetica Neue"/>
                <a:sym typeface="Helvetica Neue"/>
              </a:rPr>
              <a:t>Model</a:t>
            </a:r>
            <a:endParaRPr>
              <a:latin typeface="Helvetica Neue"/>
              <a:ea typeface="Helvetica Neue"/>
              <a:cs typeface="Helvetica Neue"/>
              <a:sym typeface="Helvetica Neue"/>
            </a:endParaRPr>
          </a:p>
          <a:p>
            <a:pPr indent="0" lvl="0" marL="0" rtl="0" algn="just">
              <a:spcBef>
                <a:spcPts val="2400"/>
              </a:spcBef>
              <a:spcAft>
                <a:spcPts val="0"/>
              </a:spcAft>
              <a:buClr>
                <a:srgbClr val="2C365E"/>
              </a:buClr>
              <a:buSzPts val="2640"/>
              <a:buFont typeface="Source Sans Pro"/>
              <a:buNone/>
            </a:pPr>
            <a:r>
              <a:rPr lang="en-US" sz="3600">
                <a:solidFill>
                  <a:srgbClr val="2C365E"/>
                </a:solidFill>
                <a:latin typeface="Helvetica Neue"/>
                <a:ea typeface="Helvetica Neue"/>
                <a:cs typeface="Helvetica Neue"/>
                <a:sym typeface="Helvetica Neue"/>
              </a:rPr>
              <a:t>D</a:t>
            </a:r>
            <a:r>
              <a:rPr lang="en-US" sz="3600">
                <a:solidFill>
                  <a:srgbClr val="2C365E"/>
                </a:solidFill>
                <a:latin typeface="Helvetica Neue"/>
                <a:ea typeface="Helvetica Neue"/>
                <a:cs typeface="Helvetica Neue"/>
                <a:sym typeface="Helvetica Neue"/>
              </a:rPr>
              <a:t>eliberate the reasoning behind the model that you have chosen. What decision- making went into this process? Consider mentioned the performance metrics that you prioritized in this case.</a:t>
            </a:r>
            <a:endParaRPr sz="3600">
              <a:latin typeface="Helvetica Neue"/>
              <a:ea typeface="Helvetica Neue"/>
              <a:cs typeface="Helvetica Neue"/>
              <a:sym typeface="Helvetica Neue"/>
            </a:endParaRPr>
          </a:p>
        </p:txBody>
      </p:sp>
      <p:sp>
        <p:nvSpPr>
          <p:cNvPr id="215" name="Google Shape;215;p34"/>
          <p:cNvSpPr txBox="1"/>
          <p:nvPr/>
        </p:nvSpPr>
        <p:spPr>
          <a:xfrm>
            <a:off x="37275563" y="28673150"/>
            <a:ext cx="14940300" cy="32328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100"/>
              <a:buFont typeface="Source Sans Pro"/>
              <a:buNone/>
            </a:pPr>
            <a:r>
              <a:rPr b="1" lang="en-US" sz="5100">
                <a:solidFill>
                  <a:srgbClr val="2C365E"/>
                </a:solidFill>
                <a:latin typeface="Helvetica Neue"/>
                <a:ea typeface="Helvetica Neue"/>
                <a:cs typeface="Helvetica Neue"/>
                <a:sym typeface="Helvetica Neue"/>
              </a:rPr>
              <a:t>Nuance</a:t>
            </a:r>
            <a:endParaRPr>
              <a:latin typeface="Helvetica Neue"/>
              <a:ea typeface="Helvetica Neue"/>
              <a:cs typeface="Helvetica Neue"/>
              <a:sym typeface="Helvetica Neue"/>
            </a:endParaRPr>
          </a:p>
          <a:p>
            <a:pPr indent="0" lvl="0" marL="0" marR="0" rtl="0" algn="l">
              <a:lnSpc>
                <a:spcPct val="90000"/>
              </a:lnSpc>
              <a:spcBef>
                <a:spcPts val="2000"/>
              </a:spcBef>
              <a:spcAft>
                <a:spcPts val="0"/>
              </a:spcAft>
              <a:buClr>
                <a:srgbClr val="2C365E"/>
              </a:buClr>
              <a:buSzPts val="2244"/>
              <a:buFont typeface="Source Sans Pro"/>
              <a:buNone/>
            </a:pPr>
            <a:r>
              <a:rPr i="0" lang="en-US" sz="3600" u="none" cap="none" strike="noStrike">
                <a:solidFill>
                  <a:srgbClr val="2C365E"/>
                </a:solidFill>
                <a:latin typeface="Helvetica Neue"/>
                <a:ea typeface="Helvetica Neue"/>
                <a:cs typeface="Helvetica Neue"/>
                <a:sym typeface="Helvetica Neue"/>
              </a:rPr>
              <a:t>Let your title speak for itself; don’t bold keywords or phrases. Use the white borders as modular dividers to facilitate breathing room for your text and figures. Don’t be afraid of leaving open space</a:t>
            </a:r>
            <a:r>
              <a:rPr lang="en-US" sz="3600">
                <a:solidFill>
                  <a:srgbClr val="2C365E"/>
                </a:solidFill>
                <a:latin typeface="Helvetica Neue"/>
                <a:ea typeface="Helvetica Neue"/>
                <a:cs typeface="Helvetica Neue"/>
                <a:sym typeface="Helvetica Neue"/>
              </a:rPr>
              <a:t>. Play with the columns based on your figure aspect ratio.</a:t>
            </a:r>
            <a:endParaRPr sz="3600">
              <a:latin typeface="Helvetica Neue"/>
              <a:ea typeface="Helvetica Neue"/>
              <a:cs typeface="Helvetica Neue"/>
              <a:sym typeface="Helvetica Neue"/>
            </a:endParaRPr>
          </a:p>
        </p:txBody>
      </p:sp>
      <p:sp>
        <p:nvSpPr>
          <p:cNvPr id="216" name="Google Shape;216;p34"/>
          <p:cNvSpPr txBox="1"/>
          <p:nvPr/>
        </p:nvSpPr>
        <p:spPr>
          <a:xfrm>
            <a:off x="37282170" y="24442693"/>
            <a:ext cx="18614400" cy="3084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Helvetica Neue"/>
                <a:ea typeface="Helvetica Neue"/>
                <a:cs typeface="Helvetica Neue"/>
                <a:sym typeface="Helvetica Neue"/>
              </a:rPr>
              <a:t>The main finding goes here, translated into plain English. Strive for simple and clear - save the nuance for below.</a:t>
            </a:r>
            <a:endParaRPr b="1" sz="7200">
              <a:latin typeface="Helvetica Neue"/>
              <a:ea typeface="Helvetica Neue"/>
              <a:cs typeface="Helvetica Neue"/>
              <a:sym typeface="Helvetica Neue"/>
            </a:endParaRPr>
          </a:p>
        </p:txBody>
      </p:sp>
      <p:pic>
        <p:nvPicPr>
          <p:cNvPr id="217" name="Google Shape;217;p34"/>
          <p:cNvPicPr preferRelativeResize="0"/>
          <p:nvPr/>
        </p:nvPicPr>
        <p:blipFill rotWithShape="1">
          <a:blip r:embed="rId4">
            <a:alphaModFix/>
          </a:blip>
          <a:srcRect b="2912" l="2405" r="1375" t="0"/>
          <a:stretch/>
        </p:blipFill>
        <p:spPr>
          <a:xfrm>
            <a:off x="37282170" y="11707350"/>
            <a:ext cx="7035600" cy="5745750"/>
          </a:xfrm>
          <a:prstGeom prst="rect">
            <a:avLst/>
          </a:prstGeom>
          <a:noFill/>
          <a:ln>
            <a:noFill/>
          </a:ln>
        </p:spPr>
      </p:pic>
      <p:pic>
        <p:nvPicPr>
          <p:cNvPr id="218" name="Google Shape;218;p34"/>
          <p:cNvPicPr preferRelativeResize="0"/>
          <p:nvPr/>
        </p:nvPicPr>
        <p:blipFill rotWithShape="1">
          <a:blip r:embed="rId5">
            <a:alphaModFix/>
          </a:blip>
          <a:srcRect b="1459" l="0" r="0" t="-1399"/>
          <a:stretch/>
        </p:blipFill>
        <p:spPr>
          <a:xfrm>
            <a:off x="46431652" y="11642088"/>
            <a:ext cx="7035600" cy="5742425"/>
          </a:xfrm>
          <a:prstGeom prst="rect">
            <a:avLst/>
          </a:prstGeom>
          <a:noFill/>
          <a:ln>
            <a:noFill/>
          </a:ln>
        </p:spPr>
      </p:pic>
      <p:pic>
        <p:nvPicPr>
          <p:cNvPr id="219" name="Google Shape;219;p34"/>
          <p:cNvPicPr preferRelativeResize="0"/>
          <p:nvPr/>
        </p:nvPicPr>
        <p:blipFill rotWithShape="1">
          <a:blip r:embed="rId6">
            <a:alphaModFix/>
          </a:blip>
          <a:srcRect b="487" l="1107" r="0" t="0"/>
          <a:stretch/>
        </p:blipFill>
        <p:spPr>
          <a:xfrm>
            <a:off x="37282170" y="17851825"/>
            <a:ext cx="7035600" cy="5742432"/>
          </a:xfrm>
          <a:prstGeom prst="rect">
            <a:avLst/>
          </a:prstGeom>
          <a:noFill/>
          <a:ln>
            <a:noFill/>
          </a:ln>
        </p:spPr>
      </p:pic>
      <p:pic>
        <p:nvPicPr>
          <p:cNvPr id="220" name="Google Shape;220;p34"/>
          <p:cNvPicPr preferRelativeResize="0"/>
          <p:nvPr/>
        </p:nvPicPr>
        <p:blipFill rotWithShape="1">
          <a:blip r:embed="rId7">
            <a:alphaModFix/>
          </a:blip>
          <a:srcRect b="-1317" l="0" r="0" t="0"/>
          <a:stretch/>
        </p:blipFill>
        <p:spPr>
          <a:xfrm>
            <a:off x="46431638" y="17851838"/>
            <a:ext cx="7035600" cy="5742432"/>
          </a:xfrm>
          <a:prstGeom prst="rect">
            <a:avLst/>
          </a:prstGeom>
          <a:noFill/>
          <a:ln>
            <a:noFill/>
          </a:ln>
        </p:spPr>
      </p:pic>
      <p:sp>
        <p:nvSpPr>
          <p:cNvPr id="221" name="Google Shape;221;p34"/>
          <p:cNvSpPr txBox="1"/>
          <p:nvPr/>
        </p:nvSpPr>
        <p:spPr>
          <a:xfrm>
            <a:off x="44465496" y="1314325"/>
            <a:ext cx="12018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Helvetica Neue"/>
                <a:ea typeface="Helvetica Neue"/>
                <a:cs typeface="Helvetica Neue"/>
                <a:sym typeface="Helvetica Neue"/>
              </a:rPr>
              <a:t>Highlights</a:t>
            </a:r>
            <a:endParaRPr>
              <a:solidFill>
                <a:schemeClr val="dk1"/>
              </a:solidFill>
              <a:latin typeface="Helvetica Neue"/>
              <a:ea typeface="Helvetica Neue"/>
              <a:cs typeface="Helvetica Neue"/>
              <a:sym typeface="Helvetica Neue"/>
            </a:endParaRPr>
          </a:p>
          <a:p>
            <a:pPr indent="-501314" lvl="0" marL="501314" rtl="0" algn="l">
              <a:spcBef>
                <a:spcPts val="1800"/>
              </a:spcBef>
              <a:spcAft>
                <a:spcPts val="0"/>
              </a:spcAft>
              <a:buClr>
                <a:srgbClr val="2C365E"/>
              </a:buClr>
              <a:buSzPts val="3500"/>
              <a:buFont typeface="Helvetica Neue"/>
              <a:buChar char="•"/>
            </a:pPr>
            <a:r>
              <a:rPr lang="en-US" sz="3500">
                <a:solidFill>
                  <a:srgbClr val="2C365E"/>
                </a:solidFill>
                <a:latin typeface="Helvetica Neue"/>
                <a:ea typeface="Helvetica Neue"/>
                <a:cs typeface="Helvetica Neue"/>
                <a:sym typeface="Helvetica Neue"/>
              </a:rPr>
              <a:t>A well-crafted message is more important than any layout design. </a:t>
            </a:r>
            <a:endParaRPr>
              <a:solidFill>
                <a:schemeClr val="dk1"/>
              </a:solidFill>
              <a:latin typeface="Helvetica Neue"/>
              <a:ea typeface="Helvetica Neue"/>
              <a:cs typeface="Helvetica Neue"/>
              <a:sym typeface="Helvetica Neue"/>
            </a:endParaRPr>
          </a:p>
          <a:p>
            <a:pPr indent="-501314" lvl="0" marL="501314" rtl="0" algn="l">
              <a:spcBef>
                <a:spcPts val="1800"/>
              </a:spcBef>
              <a:spcAft>
                <a:spcPts val="0"/>
              </a:spcAft>
              <a:buClr>
                <a:srgbClr val="2C365E"/>
              </a:buClr>
              <a:buSzPts val="3500"/>
              <a:buFont typeface="Helvetica Neue"/>
              <a:buChar char="•"/>
            </a:pPr>
            <a:r>
              <a:rPr lang="en-US" sz="3500">
                <a:solidFill>
                  <a:srgbClr val="2C365E"/>
                </a:solidFill>
                <a:latin typeface="Helvetica Neue"/>
                <a:ea typeface="Helvetica Neue"/>
                <a:cs typeface="Helvetica Neue"/>
                <a:sym typeface="Helvetica Neue"/>
              </a:rPr>
              <a:t>Visual design strategies can be employed to incorporate lessons from Morrison’s Better Poster without sacrificing valuable poster space.</a:t>
            </a:r>
            <a:endParaRPr>
              <a:solidFill>
                <a:schemeClr val="dk1"/>
              </a:solidFill>
              <a:latin typeface="Helvetica Neue"/>
              <a:ea typeface="Helvetica Neue"/>
              <a:cs typeface="Helvetica Neue"/>
              <a:sym typeface="Helvetica Neue"/>
            </a:endParaRPr>
          </a:p>
          <a:p>
            <a:pPr indent="-501314" lvl="0" marL="501314" rtl="0" algn="l">
              <a:spcBef>
                <a:spcPts val="1800"/>
              </a:spcBef>
              <a:spcAft>
                <a:spcPts val="0"/>
              </a:spcAft>
              <a:buClr>
                <a:srgbClr val="2C365E"/>
              </a:buClr>
              <a:buSzPts val="3500"/>
              <a:buFont typeface="Helvetica Neue"/>
              <a:buChar char="•"/>
            </a:pPr>
            <a:r>
              <a:rPr lang="en-US" sz="3500">
                <a:solidFill>
                  <a:srgbClr val="2C365E"/>
                </a:solidFill>
                <a:latin typeface="Helvetica Neue"/>
                <a:ea typeface="Helvetica Neue"/>
                <a:cs typeface="Helvetica Neue"/>
                <a:sym typeface="Helvetica Neue"/>
              </a:rPr>
              <a:t>All academic disciplines can help us approach the world with curiosity.</a:t>
            </a:r>
            <a:endParaRPr b="1" sz="5849">
              <a:solidFill>
                <a:srgbClr val="2C365E"/>
              </a:solidFill>
              <a:latin typeface="Helvetica Neue"/>
              <a:ea typeface="Helvetica Neue"/>
              <a:cs typeface="Helvetica Neue"/>
              <a:sym typeface="Helvetica Neue"/>
            </a:endParaRPr>
          </a:p>
        </p:txBody>
      </p:sp>
      <p:pic>
        <p:nvPicPr>
          <p:cNvPr id="222" name="Google Shape;222;p34"/>
          <p:cNvPicPr preferRelativeResize="0"/>
          <p:nvPr/>
        </p:nvPicPr>
        <p:blipFill>
          <a:blip r:embed="rId8">
            <a:alphaModFix/>
          </a:blip>
          <a:stretch>
            <a:fillRect/>
          </a:stretch>
        </p:blipFill>
        <p:spPr>
          <a:xfrm>
            <a:off x="4761697" y="18498486"/>
            <a:ext cx="25399400" cy="13648435"/>
          </a:xfrm>
          <a:prstGeom prst="rect">
            <a:avLst/>
          </a:prstGeom>
          <a:noFill/>
          <a:ln>
            <a:noFill/>
          </a:ln>
        </p:spPr>
      </p:pic>
      <p:sp>
        <p:nvSpPr>
          <p:cNvPr id="223" name="Google Shape;223;p34"/>
          <p:cNvSpPr/>
          <p:nvPr/>
        </p:nvSpPr>
        <p:spPr>
          <a:xfrm>
            <a:off x="23422050" y="13510125"/>
            <a:ext cx="9144000" cy="43164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Image" id="224" name="Google Shape;224;p34"/>
          <p:cNvPicPr preferRelativeResize="0"/>
          <p:nvPr/>
        </p:nvPicPr>
        <p:blipFill rotWithShape="1">
          <a:blip r:embed="rId9">
            <a:alphaModFix/>
          </a:blip>
          <a:srcRect b="0" l="0" r="0" t="0"/>
          <a:stretch/>
        </p:blipFill>
        <p:spPr>
          <a:xfrm>
            <a:off x="23615844" y="13810049"/>
            <a:ext cx="4645699" cy="3716558"/>
          </a:xfrm>
          <a:prstGeom prst="rect">
            <a:avLst/>
          </a:prstGeom>
          <a:noFill/>
          <a:ln>
            <a:noFill/>
          </a:ln>
        </p:spPr>
      </p:pic>
      <p:pic>
        <p:nvPicPr>
          <p:cNvPr descr="Image" id="225" name="Google Shape;225;p34"/>
          <p:cNvPicPr preferRelativeResize="0"/>
          <p:nvPr/>
        </p:nvPicPr>
        <p:blipFill rotWithShape="1">
          <a:blip r:embed="rId9">
            <a:alphaModFix/>
          </a:blip>
          <a:srcRect b="0" l="0" r="0" t="0"/>
          <a:stretch/>
        </p:blipFill>
        <p:spPr>
          <a:xfrm>
            <a:off x="27920394" y="13810049"/>
            <a:ext cx="4645699" cy="3716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DFF0"/>
        </a:solidFill>
      </p:bgPr>
    </p:bg>
    <p:spTree>
      <p:nvGrpSpPr>
        <p:cNvPr id="229" name="Shape 229"/>
        <p:cNvGrpSpPr/>
        <p:nvPr/>
      </p:nvGrpSpPr>
      <p:grpSpPr>
        <a:xfrm>
          <a:off x="0" y="0"/>
          <a:ext cx="0" cy="0"/>
          <a:chOff x="0" y="0"/>
          <a:chExt cx="0" cy="0"/>
        </a:xfrm>
      </p:grpSpPr>
      <p:sp>
        <p:nvSpPr>
          <p:cNvPr id="230" name="Google Shape;230;p35"/>
          <p:cNvSpPr/>
          <p:nvPr/>
        </p:nvSpPr>
        <p:spPr>
          <a:xfrm>
            <a:off x="0" y="-59200"/>
            <a:ext cx="58521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1" name="Google Shape;231;p35"/>
          <p:cNvSpPr/>
          <p:nvPr/>
        </p:nvSpPr>
        <p:spPr>
          <a:xfrm>
            <a:off x="-193863" y="32347063"/>
            <a:ext cx="589092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 name="Google Shape;232;p35"/>
          <p:cNvSpPr/>
          <p:nvPr/>
        </p:nvSpPr>
        <p:spPr>
          <a:xfrm rot="-5400000">
            <a:off x="-16344263"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 name="Google Shape;233;p35"/>
          <p:cNvSpPr/>
          <p:nvPr/>
        </p:nvSpPr>
        <p:spPr>
          <a:xfrm rot="-5400000">
            <a:off x="41580404"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 name="Google Shape;234;p35"/>
          <p:cNvSpPr/>
          <p:nvPr/>
        </p:nvSpPr>
        <p:spPr>
          <a:xfrm rot="-5400000">
            <a:off x="39569746" y="3617002"/>
            <a:ext cx="79830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 name="Google Shape;235;p35"/>
          <p:cNvSpPr txBox="1"/>
          <p:nvPr/>
        </p:nvSpPr>
        <p:spPr>
          <a:xfrm>
            <a:off x="44465496" y="1314325"/>
            <a:ext cx="12018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Lato"/>
                <a:ea typeface="Lato"/>
                <a:cs typeface="Lato"/>
                <a:sym typeface="Lato"/>
              </a:rPr>
              <a:t>Highlights</a:t>
            </a:r>
            <a:endParaRPr>
              <a:solidFill>
                <a:schemeClr val="dk1"/>
              </a:solidFill>
              <a:latin typeface="Lato"/>
              <a:ea typeface="Lato"/>
              <a:cs typeface="Lato"/>
              <a:sym typeface="Lato"/>
            </a:endParaRPr>
          </a:p>
          <a:p>
            <a:pPr indent="-501314" lvl="0" marL="501314" rtl="0" algn="l">
              <a:spcBef>
                <a:spcPts val="1800"/>
              </a:spcBef>
              <a:spcAft>
                <a:spcPts val="0"/>
              </a:spcAft>
              <a:buClr>
                <a:srgbClr val="2C365E"/>
              </a:buClr>
              <a:buSzPts val="3500"/>
              <a:buFont typeface="Georgia"/>
              <a:buChar char="•"/>
            </a:pPr>
            <a:r>
              <a:rPr lang="en-US" sz="3500">
                <a:solidFill>
                  <a:srgbClr val="2C365E"/>
                </a:solidFill>
                <a:latin typeface="Georgia"/>
                <a:ea typeface="Georgia"/>
                <a:cs typeface="Georgia"/>
                <a:sym typeface="Georgia"/>
              </a:rPr>
              <a:t>A well-crafted message is more important than any layout design. </a:t>
            </a:r>
            <a:endParaRPr>
              <a:solidFill>
                <a:schemeClr val="dk1"/>
              </a:solidFill>
              <a:latin typeface="Georgia"/>
              <a:ea typeface="Georgia"/>
              <a:cs typeface="Georgia"/>
              <a:sym typeface="Georgia"/>
            </a:endParaRPr>
          </a:p>
          <a:p>
            <a:pPr indent="-501314" lvl="0" marL="501314" rtl="0" algn="l">
              <a:spcBef>
                <a:spcPts val="1800"/>
              </a:spcBef>
              <a:spcAft>
                <a:spcPts val="0"/>
              </a:spcAft>
              <a:buClr>
                <a:srgbClr val="2C365E"/>
              </a:buClr>
              <a:buSzPts val="3500"/>
              <a:buFont typeface="Georgia"/>
              <a:buChar char="•"/>
            </a:pPr>
            <a:r>
              <a:rPr lang="en-US" sz="3500">
                <a:solidFill>
                  <a:srgbClr val="2C365E"/>
                </a:solidFill>
                <a:latin typeface="Georgia"/>
                <a:ea typeface="Georgia"/>
                <a:cs typeface="Georgia"/>
                <a:sym typeface="Georgia"/>
              </a:rPr>
              <a:t>Visual design strategies can be employed to incorporate lessons from Morrison’s Better Poster without sacrificing valuable poster space.</a:t>
            </a:r>
            <a:endParaRPr>
              <a:solidFill>
                <a:schemeClr val="dk1"/>
              </a:solidFill>
              <a:latin typeface="Georgia"/>
              <a:ea typeface="Georgia"/>
              <a:cs typeface="Georgia"/>
              <a:sym typeface="Georgia"/>
            </a:endParaRPr>
          </a:p>
          <a:p>
            <a:pPr indent="-501314" lvl="0" marL="501314" rtl="0" algn="l">
              <a:spcBef>
                <a:spcPts val="1800"/>
              </a:spcBef>
              <a:spcAft>
                <a:spcPts val="0"/>
              </a:spcAft>
              <a:buClr>
                <a:srgbClr val="2C365E"/>
              </a:buClr>
              <a:buSzPts val="3500"/>
              <a:buFont typeface="Georgia"/>
              <a:buChar char="•"/>
            </a:pPr>
            <a:r>
              <a:rPr lang="en-US" sz="3500">
                <a:solidFill>
                  <a:srgbClr val="2C365E"/>
                </a:solidFill>
                <a:latin typeface="Georgia"/>
                <a:ea typeface="Georgia"/>
                <a:cs typeface="Georgia"/>
                <a:sym typeface="Georgia"/>
              </a:rPr>
              <a:t>All academic disciplines can help us approach the world with curiosity.</a:t>
            </a:r>
            <a:endParaRPr b="1" sz="5849">
              <a:solidFill>
                <a:srgbClr val="2C365E"/>
              </a:solidFill>
              <a:latin typeface="Georgia"/>
              <a:ea typeface="Georgia"/>
              <a:cs typeface="Georgia"/>
              <a:sym typeface="Georgia"/>
            </a:endParaRPr>
          </a:p>
        </p:txBody>
      </p:sp>
      <p:sp>
        <p:nvSpPr>
          <p:cNvPr id="236" name="Google Shape;236;p35"/>
          <p:cNvSpPr txBox="1"/>
          <p:nvPr/>
        </p:nvSpPr>
        <p:spPr>
          <a:xfrm>
            <a:off x="20949613" y="29996450"/>
            <a:ext cx="163980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4200">
                <a:solidFill>
                  <a:srgbClr val="2C365E"/>
                </a:solidFill>
                <a:latin typeface="Georgia"/>
                <a:ea typeface="Georgia"/>
                <a:cs typeface="Georgia"/>
                <a:sym typeface="Georgia"/>
              </a:rPr>
              <a:t>Clearly state how to interpret the group of visualizations below and optionally how it relates to the broader findings.</a:t>
            </a:r>
            <a:endParaRPr b="1" sz="4200">
              <a:latin typeface="Georgia"/>
              <a:ea typeface="Georgia"/>
              <a:cs typeface="Georgia"/>
              <a:sym typeface="Georgia"/>
            </a:endParaRPr>
          </a:p>
        </p:txBody>
      </p:sp>
      <p:sp>
        <p:nvSpPr>
          <p:cNvPr id="237" name="Google Shape;237;p35"/>
          <p:cNvSpPr txBox="1"/>
          <p:nvPr/>
        </p:nvSpPr>
        <p:spPr>
          <a:xfrm>
            <a:off x="39763024" y="24302613"/>
            <a:ext cx="18614400" cy="3084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Lato"/>
                <a:ea typeface="Lato"/>
                <a:cs typeface="Lato"/>
                <a:sym typeface="Lato"/>
              </a:rPr>
              <a:t>The main finding goes here, translated into plain English. Strive for simple and clear - save the nuance for the section to the right.</a:t>
            </a:r>
            <a:endParaRPr b="1" sz="7200">
              <a:latin typeface="Lato"/>
              <a:ea typeface="Lato"/>
              <a:cs typeface="Lato"/>
              <a:sym typeface="Lato"/>
            </a:endParaRPr>
          </a:p>
        </p:txBody>
      </p:sp>
      <p:sp>
        <p:nvSpPr>
          <p:cNvPr id="238" name="Google Shape;238;p35"/>
          <p:cNvSpPr/>
          <p:nvPr/>
        </p:nvSpPr>
        <p:spPr>
          <a:xfrm>
            <a:off x="0" y="7808976"/>
            <a:ext cx="581838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9" name="Google Shape;239;p35"/>
          <p:cNvSpPr txBox="1"/>
          <p:nvPr>
            <p:ph type="title"/>
          </p:nvPr>
        </p:nvSpPr>
        <p:spPr>
          <a:xfrm>
            <a:off x="2310874" y="1622575"/>
            <a:ext cx="383163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b="1" lang="en-US" sz="12000">
                <a:solidFill>
                  <a:srgbClr val="2C365E"/>
                </a:solidFill>
                <a:latin typeface="Lato"/>
                <a:ea typeface="Lato"/>
                <a:cs typeface="Lato"/>
                <a:sym typeface="Lato"/>
              </a:rPr>
              <a:t>The main question goes here, translated into plain English. Strive for simple and clear.</a:t>
            </a:r>
            <a:endParaRPr b="1" sz="12000">
              <a:solidFill>
                <a:srgbClr val="2C365E"/>
              </a:solidFill>
              <a:latin typeface="Lato"/>
              <a:ea typeface="Lato"/>
              <a:cs typeface="Lato"/>
              <a:sym typeface="Lato"/>
            </a:endParaRPr>
          </a:p>
        </p:txBody>
      </p:sp>
      <p:cxnSp>
        <p:nvCxnSpPr>
          <p:cNvPr id="240" name="Google Shape;240;p35"/>
          <p:cNvCxnSpPr/>
          <p:nvPr/>
        </p:nvCxnSpPr>
        <p:spPr>
          <a:xfrm flipH="1" rot="10800000">
            <a:off x="2310860" y="5844983"/>
            <a:ext cx="34731000" cy="76500"/>
          </a:xfrm>
          <a:prstGeom prst="straightConnector1">
            <a:avLst/>
          </a:prstGeom>
          <a:noFill/>
          <a:ln cap="flat" cmpd="sng" w="25400">
            <a:solidFill>
              <a:srgbClr val="2C365E"/>
            </a:solidFill>
            <a:prstDash val="solid"/>
            <a:miter lim="400000"/>
            <a:headEnd len="sm" w="sm" type="none"/>
            <a:tailEnd len="sm" w="sm" type="none"/>
          </a:ln>
        </p:spPr>
      </p:cxnSp>
      <p:sp>
        <p:nvSpPr>
          <p:cNvPr id="241" name="Google Shape;241;p35"/>
          <p:cNvSpPr txBox="1"/>
          <p:nvPr/>
        </p:nvSpPr>
        <p:spPr>
          <a:xfrm>
            <a:off x="2310844" y="6293350"/>
            <a:ext cx="347310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Source Sans Pro"/>
                <a:ea typeface="Source Sans Pro"/>
                <a:cs typeface="Source Sans Pro"/>
                <a:sym typeface="Source Sans Pro"/>
              </a:rPr>
              <a:t>Derek B. Crowe</a:t>
            </a:r>
            <a:r>
              <a:rPr lang="en-US" sz="4500">
                <a:solidFill>
                  <a:srgbClr val="2C365E"/>
                </a:solidFill>
                <a:latin typeface="Source Sans Pro"/>
                <a:ea typeface="Source Sans Pro"/>
                <a:cs typeface="Source Sans Pro"/>
                <a:sym typeface="Source Sans Pro"/>
              </a:rPr>
              <a:t>, Melanie Rogala, S.P. Margolis, Luke H. Shaw, David Sanchez, Sarah Rutherford, Amber V. Odhner</a:t>
            </a:r>
            <a:endParaRPr>
              <a:solidFill>
                <a:schemeClr val="dk1"/>
              </a:solidFill>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Lato"/>
              <a:ea typeface="Lato"/>
              <a:cs typeface="Lato"/>
              <a:sym typeface="Lato"/>
            </a:endParaRPr>
          </a:p>
        </p:txBody>
      </p:sp>
      <p:sp>
        <p:nvSpPr>
          <p:cNvPr id="242" name="Google Shape;242;p35"/>
          <p:cNvSpPr txBox="1"/>
          <p:nvPr/>
        </p:nvSpPr>
        <p:spPr>
          <a:xfrm>
            <a:off x="2199881" y="19009500"/>
            <a:ext cx="12018600" cy="300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6000"/>
              <a:buFont typeface="Source Sans Pro"/>
              <a:buNone/>
            </a:pPr>
            <a:r>
              <a:rPr b="1" lang="en-US" sz="6000">
                <a:solidFill>
                  <a:srgbClr val="2C365E"/>
                </a:solidFill>
                <a:latin typeface="Lato"/>
                <a:ea typeface="Lato"/>
                <a:cs typeface="Lato"/>
                <a:sym typeface="Lato"/>
              </a:rPr>
              <a:t>Data</a:t>
            </a:r>
            <a:endParaRPr>
              <a:latin typeface="Lato"/>
              <a:ea typeface="Lato"/>
              <a:cs typeface="Lato"/>
              <a:sym typeface="Lato"/>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Georgia"/>
                <a:ea typeface="Georgia"/>
                <a:cs typeface="Georgia"/>
                <a:sym typeface="Georgia"/>
              </a:rPr>
              <a:t>Briefly describe the data that you are working with as well as how you transformed it to answer your stated question. Use a flow-chart if possible.</a:t>
            </a:r>
            <a:endParaRPr sz="3600">
              <a:latin typeface="Georgia"/>
              <a:ea typeface="Georgia"/>
              <a:cs typeface="Georgia"/>
              <a:sym typeface="Georgia"/>
            </a:endParaRPr>
          </a:p>
        </p:txBody>
      </p:sp>
      <p:pic>
        <p:nvPicPr>
          <p:cNvPr id="243" name="Google Shape;243;p35"/>
          <p:cNvPicPr preferRelativeResize="0"/>
          <p:nvPr/>
        </p:nvPicPr>
        <p:blipFill>
          <a:blip r:embed="rId3">
            <a:alphaModFix/>
          </a:blip>
          <a:stretch>
            <a:fillRect/>
          </a:stretch>
        </p:blipFill>
        <p:spPr>
          <a:xfrm>
            <a:off x="7333425" y="22506600"/>
            <a:ext cx="9219300" cy="9352100"/>
          </a:xfrm>
          <a:prstGeom prst="rect">
            <a:avLst/>
          </a:prstGeom>
          <a:noFill/>
          <a:ln>
            <a:noFill/>
          </a:ln>
        </p:spPr>
      </p:pic>
      <p:sp>
        <p:nvSpPr>
          <p:cNvPr id="244" name="Google Shape;244;p35"/>
          <p:cNvSpPr txBox="1"/>
          <p:nvPr/>
        </p:nvSpPr>
        <p:spPr>
          <a:xfrm>
            <a:off x="20944050" y="9086975"/>
            <a:ext cx="16398000" cy="3084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6000"/>
              <a:buFont typeface="Source Sans Pro"/>
              <a:buNone/>
            </a:pPr>
            <a:r>
              <a:rPr b="1" lang="en-US" sz="6000">
                <a:solidFill>
                  <a:srgbClr val="2C365E"/>
                </a:solidFill>
                <a:latin typeface="Lato"/>
                <a:ea typeface="Lato"/>
                <a:cs typeface="Lato"/>
                <a:sym typeface="Lato"/>
              </a:rPr>
              <a:t>Model</a:t>
            </a:r>
            <a:endParaRPr sz="3600">
              <a:solidFill>
                <a:srgbClr val="2C365E"/>
              </a:solidFill>
              <a:latin typeface="Lato"/>
              <a:ea typeface="Lato"/>
              <a:cs typeface="Lato"/>
              <a:sym typeface="Lato"/>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Georgia"/>
                <a:ea typeface="Georgia"/>
                <a:cs typeface="Georgia"/>
                <a:sym typeface="Georgia"/>
              </a:rPr>
              <a:t>Quickly deliberate the reasoning behind the model that you chose. What decision-making went into this process? Consider mentioned the performance metrics that you prioritized in this case. What are the limitations of this approach?</a:t>
            </a:r>
            <a:endParaRPr sz="3600">
              <a:latin typeface="Georgia"/>
              <a:ea typeface="Georgia"/>
              <a:cs typeface="Georgia"/>
              <a:sym typeface="Georgia"/>
            </a:endParaRPr>
          </a:p>
        </p:txBody>
      </p:sp>
      <p:sp>
        <p:nvSpPr>
          <p:cNvPr id="245" name="Google Shape;245;p35"/>
          <p:cNvSpPr txBox="1"/>
          <p:nvPr/>
        </p:nvSpPr>
        <p:spPr>
          <a:xfrm>
            <a:off x="2289689" y="9447525"/>
            <a:ext cx="14368500" cy="34797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775"/>
              <a:buFont typeface="Source Sans Pro"/>
              <a:buNone/>
            </a:pPr>
            <a:r>
              <a:rPr b="1" lang="en-US" sz="5775">
                <a:solidFill>
                  <a:srgbClr val="2C365E"/>
                </a:solidFill>
                <a:latin typeface="Lato"/>
                <a:ea typeface="Lato"/>
                <a:cs typeface="Lato"/>
                <a:sym typeface="Lato"/>
              </a:rPr>
              <a:t>Background</a:t>
            </a:r>
            <a:endParaRPr>
              <a:latin typeface="Lato"/>
              <a:ea typeface="Lato"/>
              <a:cs typeface="Lato"/>
              <a:sym typeface="Lato"/>
            </a:endParaRPr>
          </a:p>
          <a:p>
            <a:pPr indent="0" lvl="0" marL="0" marR="0" rtl="0" algn="l">
              <a:lnSpc>
                <a:spcPct val="90000"/>
              </a:lnSpc>
              <a:spcBef>
                <a:spcPts val="2300"/>
              </a:spcBef>
              <a:spcAft>
                <a:spcPts val="0"/>
              </a:spcAft>
              <a:buClr>
                <a:srgbClr val="2C365E"/>
              </a:buClr>
              <a:buSzPts val="2541"/>
              <a:buFont typeface="Source Sans Pro"/>
              <a:buNone/>
            </a:pPr>
            <a:r>
              <a:rPr lang="en-US" sz="3600">
                <a:solidFill>
                  <a:srgbClr val="2C365E"/>
                </a:solidFill>
                <a:latin typeface="Georgia"/>
                <a:ea typeface="Georgia"/>
                <a:cs typeface="Georgia"/>
                <a:sym typeface="Georgia"/>
              </a:rPr>
              <a:t>Make the case for why this is an interesting question that is worth answering. What is the broader context and why should the reader care? Feel free to add graphics if they get the point across faster.</a:t>
            </a:r>
            <a:endParaRPr sz="3600">
              <a:latin typeface="Georgia"/>
              <a:ea typeface="Georgia"/>
              <a:cs typeface="Georgia"/>
              <a:sym typeface="Georgia"/>
            </a:endParaRPr>
          </a:p>
        </p:txBody>
      </p:sp>
      <p:sp>
        <p:nvSpPr>
          <p:cNvPr id="246" name="Google Shape;246;p35"/>
          <p:cNvSpPr/>
          <p:nvPr/>
        </p:nvSpPr>
        <p:spPr>
          <a:xfrm rot="-5400000">
            <a:off x="7079204" y="20281870"/>
            <a:ext cx="24813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 name="Google Shape;247;p35"/>
          <p:cNvSpPr/>
          <p:nvPr/>
        </p:nvSpPr>
        <p:spPr>
          <a:xfrm rot="-5400000">
            <a:off x="26404715" y="19956395"/>
            <a:ext cx="24813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8" name="Google Shape;248;p35"/>
          <p:cNvPicPr preferRelativeResize="0"/>
          <p:nvPr/>
        </p:nvPicPr>
        <p:blipFill rotWithShape="1">
          <a:blip r:embed="rId4">
            <a:alphaModFix/>
          </a:blip>
          <a:srcRect b="24123" l="0" r="0" t="20749"/>
          <a:stretch/>
        </p:blipFill>
        <p:spPr>
          <a:xfrm>
            <a:off x="3930950" y="13588400"/>
            <a:ext cx="11086000" cy="4583400"/>
          </a:xfrm>
          <a:prstGeom prst="rect">
            <a:avLst/>
          </a:prstGeom>
          <a:noFill/>
          <a:ln>
            <a:noFill/>
          </a:ln>
        </p:spPr>
      </p:pic>
      <p:pic>
        <p:nvPicPr>
          <p:cNvPr id="249" name="Google Shape;249;p35"/>
          <p:cNvPicPr preferRelativeResize="0"/>
          <p:nvPr/>
        </p:nvPicPr>
        <p:blipFill>
          <a:blip r:embed="rId5">
            <a:alphaModFix/>
          </a:blip>
          <a:stretch>
            <a:fillRect/>
          </a:stretch>
        </p:blipFill>
        <p:spPr>
          <a:xfrm>
            <a:off x="23139300" y="12916825"/>
            <a:ext cx="12018601" cy="8584715"/>
          </a:xfrm>
          <a:prstGeom prst="rect">
            <a:avLst/>
          </a:prstGeom>
          <a:noFill/>
          <a:ln>
            <a:noFill/>
          </a:ln>
        </p:spPr>
      </p:pic>
      <p:pic>
        <p:nvPicPr>
          <p:cNvPr id="250" name="Google Shape;250;p35"/>
          <p:cNvPicPr preferRelativeResize="0"/>
          <p:nvPr/>
        </p:nvPicPr>
        <p:blipFill rotWithShape="1">
          <a:blip r:embed="rId6">
            <a:alphaModFix/>
          </a:blip>
          <a:srcRect b="2912" l="2405" r="1375" t="0"/>
          <a:stretch/>
        </p:blipFill>
        <p:spPr>
          <a:xfrm>
            <a:off x="20944045" y="23702475"/>
            <a:ext cx="7035600" cy="5745750"/>
          </a:xfrm>
          <a:prstGeom prst="rect">
            <a:avLst/>
          </a:prstGeom>
          <a:noFill/>
          <a:ln>
            <a:noFill/>
          </a:ln>
        </p:spPr>
      </p:pic>
      <p:pic>
        <p:nvPicPr>
          <p:cNvPr id="251" name="Google Shape;251;p35"/>
          <p:cNvPicPr preferRelativeResize="0"/>
          <p:nvPr/>
        </p:nvPicPr>
        <p:blipFill rotWithShape="1">
          <a:blip r:embed="rId7">
            <a:alphaModFix/>
          </a:blip>
          <a:srcRect b="1459" l="0" r="0" t="-1399"/>
          <a:stretch/>
        </p:blipFill>
        <p:spPr>
          <a:xfrm>
            <a:off x="29385639" y="23671513"/>
            <a:ext cx="7035600" cy="5742425"/>
          </a:xfrm>
          <a:prstGeom prst="rect">
            <a:avLst/>
          </a:prstGeom>
          <a:noFill/>
          <a:ln>
            <a:noFill/>
          </a:ln>
        </p:spPr>
      </p:pic>
      <p:sp>
        <p:nvSpPr>
          <p:cNvPr id="252" name="Google Shape;252;p35"/>
          <p:cNvSpPr txBox="1"/>
          <p:nvPr/>
        </p:nvSpPr>
        <p:spPr>
          <a:xfrm>
            <a:off x="20949625" y="22246800"/>
            <a:ext cx="16398000" cy="12237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6000"/>
              <a:buFont typeface="Source Sans Pro"/>
              <a:buNone/>
            </a:pPr>
            <a:r>
              <a:rPr b="1" lang="en-US" sz="6000">
                <a:solidFill>
                  <a:srgbClr val="2C365E"/>
                </a:solidFill>
                <a:latin typeface="Lato"/>
                <a:ea typeface="Lato"/>
                <a:cs typeface="Lato"/>
                <a:sym typeface="Lato"/>
              </a:rPr>
              <a:t>Results</a:t>
            </a:r>
            <a:endParaRPr sz="3600">
              <a:latin typeface="Lato"/>
              <a:ea typeface="Lato"/>
              <a:cs typeface="Lato"/>
              <a:sym typeface="Lato"/>
            </a:endParaRPr>
          </a:p>
        </p:txBody>
      </p:sp>
      <p:sp>
        <p:nvSpPr>
          <p:cNvPr id="253" name="Google Shape;253;p35"/>
          <p:cNvSpPr txBox="1"/>
          <p:nvPr/>
        </p:nvSpPr>
        <p:spPr>
          <a:xfrm>
            <a:off x="39643114" y="16559020"/>
            <a:ext cx="8458200" cy="201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a:t>
            </a:r>
            <a:endParaRPr sz="3600"/>
          </a:p>
        </p:txBody>
      </p:sp>
      <p:sp>
        <p:nvSpPr>
          <p:cNvPr id="254" name="Google Shape;254;p35"/>
          <p:cNvSpPr/>
          <p:nvPr/>
        </p:nvSpPr>
        <p:spPr>
          <a:xfrm>
            <a:off x="39763025" y="18589027"/>
            <a:ext cx="8338500" cy="2691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5" name="Google Shape;255;p35"/>
          <p:cNvSpPr txBox="1"/>
          <p:nvPr/>
        </p:nvSpPr>
        <p:spPr>
          <a:xfrm>
            <a:off x="40738751" y="19224092"/>
            <a:ext cx="6562200" cy="13197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10000"/>
              <a:buFont typeface="Source Sans Pro SemiBold"/>
              <a:buNone/>
            </a:pPr>
            <a:r>
              <a:rPr b="0" i="0" lang="en-US" sz="10000" u="none" cap="none" strike="noStrike">
                <a:solidFill>
                  <a:srgbClr val="ECAE00"/>
                </a:solidFill>
                <a:latin typeface="Source Sans Pro SemiBold"/>
                <a:ea typeface="Source Sans Pro SemiBold"/>
                <a:cs typeface="Source Sans Pro SemiBold"/>
                <a:sym typeface="Source Sans Pro SemiBold"/>
              </a:rPr>
              <a:t>10/20</a:t>
            </a:r>
            <a:endParaRPr/>
          </a:p>
        </p:txBody>
      </p:sp>
      <p:sp>
        <p:nvSpPr>
          <p:cNvPr id="256" name="Google Shape;256;p35"/>
          <p:cNvSpPr txBox="1"/>
          <p:nvPr/>
        </p:nvSpPr>
        <p:spPr>
          <a:xfrm>
            <a:off x="39763025" y="21758050"/>
            <a:ext cx="8486100" cy="15342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a:t>
            </a:r>
            <a:endParaRPr/>
          </a:p>
        </p:txBody>
      </p:sp>
      <p:sp>
        <p:nvSpPr>
          <p:cNvPr id="257" name="Google Shape;257;p35"/>
          <p:cNvSpPr txBox="1"/>
          <p:nvPr/>
        </p:nvSpPr>
        <p:spPr>
          <a:xfrm>
            <a:off x="48581184" y="21308495"/>
            <a:ext cx="9225300" cy="2691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 Let your visualization speak for itself, don’t add too much text.</a:t>
            </a:r>
            <a:endParaRPr/>
          </a:p>
        </p:txBody>
      </p:sp>
      <p:pic>
        <p:nvPicPr>
          <p:cNvPr descr="What's the longest amount of time you'd want to spend talking with someone at your poster_ (1).png" id="258" name="Google Shape;258;p35"/>
          <p:cNvPicPr preferRelativeResize="0"/>
          <p:nvPr/>
        </p:nvPicPr>
        <p:blipFill rotWithShape="1">
          <a:blip r:embed="rId8">
            <a:alphaModFix/>
          </a:blip>
          <a:srcRect b="0" l="0" r="0" t="0"/>
          <a:stretch/>
        </p:blipFill>
        <p:spPr>
          <a:xfrm>
            <a:off x="39643114" y="11398024"/>
            <a:ext cx="7276008" cy="5033773"/>
          </a:xfrm>
          <a:prstGeom prst="rect">
            <a:avLst/>
          </a:prstGeom>
          <a:noFill/>
          <a:ln>
            <a:noFill/>
          </a:ln>
        </p:spPr>
      </p:pic>
      <p:sp>
        <p:nvSpPr>
          <p:cNvPr id="259" name="Google Shape;259;p35"/>
          <p:cNvSpPr txBox="1"/>
          <p:nvPr/>
        </p:nvSpPr>
        <p:spPr>
          <a:xfrm>
            <a:off x="39643124" y="9349550"/>
            <a:ext cx="173883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optionally how it relates to the broader findings.</a:t>
            </a:r>
            <a:endParaRPr sz="4800"/>
          </a:p>
        </p:txBody>
      </p:sp>
      <p:sp>
        <p:nvSpPr>
          <p:cNvPr id="260" name="Google Shape;260;p35"/>
          <p:cNvSpPr/>
          <p:nvPr/>
        </p:nvSpPr>
        <p:spPr>
          <a:xfrm>
            <a:off x="48590696" y="11396026"/>
            <a:ext cx="8736600" cy="97392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61" name="Google Shape;261;p35"/>
          <p:cNvCxnSpPr/>
          <p:nvPr/>
        </p:nvCxnSpPr>
        <p:spPr>
          <a:xfrm rot="10800000">
            <a:off x="49945468" y="17676825"/>
            <a:ext cx="0" cy="3468900"/>
          </a:xfrm>
          <a:prstGeom prst="straightConnector1">
            <a:avLst/>
          </a:prstGeom>
          <a:noFill/>
          <a:ln cap="flat" cmpd="sng" w="38100">
            <a:solidFill>
              <a:srgbClr val="ECAE00"/>
            </a:solidFill>
            <a:prstDash val="solid"/>
            <a:miter lim="400000"/>
            <a:headEnd len="med" w="med" type="triangle"/>
            <a:tailEnd len="sm" w="sm" type="none"/>
          </a:ln>
        </p:spPr>
      </p:cxnSp>
      <p:cxnSp>
        <p:nvCxnSpPr>
          <p:cNvPr id="262" name="Google Shape;262;p35"/>
          <p:cNvCxnSpPr/>
          <p:nvPr/>
        </p:nvCxnSpPr>
        <p:spPr>
          <a:xfrm>
            <a:off x="49945468" y="11396025"/>
            <a:ext cx="0" cy="4436700"/>
          </a:xfrm>
          <a:prstGeom prst="straightConnector1">
            <a:avLst/>
          </a:prstGeom>
          <a:noFill/>
          <a:ln cap="flat" cmpd="sng" w="38100">
            <a:solidFill>
              <a:srgbClr val="ECAE00"/>
            </a:solidFill>
            <a:prstDash val="solid"/>
            <a:miter lim="400000"/>
            <a:headEnd len="med" w="med" type="triangle"/>
            <a:tailEnd len="sm" w="sm" type="none"/>
          </a:ln>
        </p:spPr>
      </p:cxnSp>
      <p:sp>
        <p:nvSpPr>
          <p:cNvPr id="263" name="Google Shape;263;p35"/>
          <p:cNvSpPr txBox="1"/>
          <p:nvPr/>
        </p:nvSpPr>
        <p:spPr>
          <a:xfrm>
            <a:off x="48652176" y="15936418"/>
            <a:ext cx="2770500" cy="15342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11"</a:t>
            </a:r>
            <a:endParaRPr/>
          </a:p>
        </p:txBody>
      </p:sp>
      <p:cxnSp>
        <p:nvCxnSpPr>
          <p:cNvPr id="264" name="Google Shape;264;p35"/>
          <p:cNvCxnSpPr/>
          <p:nvPr/>
        </p:nvCxnSpPr>
        <p:spPr>
          <a:xfrm>
            <a:off x="48578500" y="20023603"/>
            <a:ext cx="3591600" cy="0"/>
          </a:xfrm>
          <a:prstGeom prst="straightConnector1">
            <a:avLst/>
          </a:prstGeom>
          <a:noFill/>
          <a:ln cap="flat" cmpd="sng" w="38100">
            <a:solidFill>
              <a:srgbClr val="ECAE00"/>
            </a:solidFill>
            <a:prstDash val="solid"/>
            <a:miter lim="400000"/>
            <a:headEnd len="med" w="med" type="triangle"/>
            <a:tailEnd len="sm" w="sm" type="none"/>
          </a:ln>
        </p:spPr>
      </p:cxnSp>
      <p:cxnSp>
        <p:nvCxnSpPr>
          <p:cNvPr id="265" name="Google Shape;265;p35"/>
          <p:cNvCxnSpPr/>
          <p:nvPr/>
        </p:nvCxnSpPr>
        <p:spPr>
          <a:xfrm rot="10800000">
            <a:off x="55211312" y="20023603"/>
            <a:ext cx="2127900" cy="0"/>
          </a:xfrm>
          <a:prstGeom prst="straightConnector1">
            <a:avLst/>
          </a:prstGeom>
          <a:noFill/>
          <a:ln cap="flat" cmpd="sng" w="38100">
            <a:solidFill>
              <a:srgbClr val="ECAE00"/>
            </a:solidFill>
            <a:prstDash val="solid"/>
            <a:miter lim="400000"/>
            <a:headEnd len="med" w="med" type="triangle"/>
            <a:tailEnd len="sm" w="sm" type="none"/>
          </a:ln>
        </p:spPr>
      </p:cxnSp>
      <p:sp>
        <p:nvSpPr>
          <p:cNvPr id="266" name="Google Shape;266;p35"/>
          <p:cNvSpPr txBox="1"/>
          <p:nvPr/>
        </p:nvSpPr>
        <p:spPr>
          <a:xfrm>
            <a:off x="52145829" y="19257749"/>
            <a:ext cx="3089100" cy="15342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8.5"</a:t>
            </a:r>
            <a:endParaRPr/>
          </a:p>
        </p:txBody>
      </p:sp>
      <p:pic>
        <p:nvPicPr>
          <p:cNvPr descr="Image" id="267" name="Google Shape;267;p35"/>
          <p:cNvPicPr preferRelativeResize="0"/>
          <p:nvPr/>
        </p:nvPicPr>
        <p:blipFill rotWithShape="1">
          <a:blip r:embed="rId9">
            <a:alphaModFix/>
          </a:blip>
          <a:srcRect b="0" l="0" r="0" t="0"/>
          <a:stretch/>
        </p:blipFill>
        <p:spPr>
          <a:xfrm>
            <a:off x="51222386" y="12104358"/>
            <a:ext cx="4403435" cy="3597701"/>
          </a:xfrm>
          <a:prstGeom prst="rect">
            <a:avLst/>
          </a:prstGeom>
          <a:noFill/>
          <a:ln>
            <a:noFill/>
          </a:ln>
        </p:spPr>
      </p:pic>
      <p:pic>
        <p:nvPicPr>
          <p:cNvPr descr="Image" id="268" name="Google Shape;268;p35"/>
          <p:cNvPicPr preferRelativeResize="0"/>
          <p:nvPr/>
        </p:nvPicPr>
        <p:blipFill rotWithShape="1">
          <a:blip r:embed="rId9">
            <a:alphaModFix/>
          </a:blip>
          <a:srcRect b="0" l="0" r="0" t="0"/>
          <a:stretch/>
        </p:blipFill>
        <p:spPr>
          <a:xfrm>
            <a:off x="51222386" y="15309978"/>
            <a:ext cx="4403435" cy="3597701"/>
          </a:xfrm>
          <a:prstGeom prst="rect">
            <a:avLst/>
          </a:prstGeom>
          <a:noFill/>
          <a:ln>
            <a:noFill/>
          </a:ln>
        </p:spPr>
      </p:pic>
      <p:pic>
        <p:nvPicPr>
          <p:cNvPr id="269" name="Google Shape;269;p35"/>
          <p:cNvPicPr preferRelativeResize="0"/>
          <p:nvPr/>
        </p:nvPicPr>
        <p:blipFill>
          <a:blip r:embed="rId10">
            <a:alphaModFix/>
          </a:blip>
          <a:stretch>
            <a:fillRect/>
          </a:stretch>
        </p:blipFill>
        <p:spPr>
          <a:xfrm>
            <a:off x="2199875" y="22506587"/>
            <a:ext cx="3591600" cy="9352105"/>
          </a:xfrm>
          <a:prstGeom prst="rect">
            <a:avLst/>
          </a:prstGeom>
          <a:noFill/>
          <a:ln>
            <a:noFill/>
          </a:ln>
        </p:spPr>
      </p:pic>
      <p:sp>
        <p:nvSpPr>
          <p:cNvPr id="270" name="Google Shape;270;p35"/>
          <p:cNvSpPr txBox="1"/>
          <p:nvPr/>
        </p:nvSpPr>
        <p:spPr>
          <a:xfrm>
            <a:off x="39763013" y="28618500"/>
            <a:ext cx="14940300" cy="32328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100"/>
              <a:buFont typeface="Source Sans Pro"/>
              <a:buNone/>
            </a:pPr>
            <a:r>
              <a:rPr b="1" lang="en-US" sz="5100">
                <a:solidFill>
                  <a:srgbClr val="2C365E"/>
                </a:solidFill>
                <a:latin typeface="Lato"/>
                <a:ea typeface="Lato"/>
                <a:cs typeface="Lato"/>
                <a:sym typeface="Lato"/>
              </a:rPr>
              <a:t>Nuance</a:t>
            </a:r>
            <a:endParaRPr>
              <a:latin typeface="Lato"/>
              <a:ea typeface="Lato"/>
              <a:cs typeface="Lato"/>
              <a:sym typeface="Lato"/>
            </a:endParaRPr>
          </a:p>
          <a:p>
            <a:pPr indent="0" lvl="0" marL="0" marR="0" rtl="0" algn="l">
              <a:lnSpc>
                <a:spcPct val="90000"/>
              </a:lnSpc>
              <a:spcBef>
                <a:spcPts val="2000"/>
              </a:spcBef>
              <a:spcAft>
                <a:spcPts val="0"/>
              </a:spcAft>
              <a:buClr>
                <a:srgbClr val="2C365E"/>
              </a:buClr>
              <a:buSzPts val="2244"/>
              <a:buFont typeface="Source Sans Pro"/>
              <a:buNone/>
            </a:pPr>
            <a:r>
              <a:rPr i="0" lang="en-US" sz="3600" u="none" cap="none" strike="noStrike">
                <a:solidFill>
                  <a:srgbClr val="2C365E"/>
                </a:solidFill>
                <a:latin typeface="Georgia"/>
                <a:ea typeface="Georgia"/>
                <a:cs typeface="Georgia"/>
                <a:sym typeface="Georgia"/>
              </a:rPr>
              <a:t>Let your title speak for itself; don’t bold keywords or phrases. Use the white borders as modular dividers to facilitate breathing room for your text and figures. Don’t be afraid of leaving open space</a:t>
            </a:r>
            <a:r>
              <a:rPr lang="en-US" sz="3600">
                <a:solidFill>
                  <a:srgbClr val="2C365E"/>
                </a:solidFill>
                <a:latin typeface="Georgia"/>
                <a:ea typeface="Georgia"/>
                <a:cs typeface="Georgia"/>
                <a:sym typeface="Georgia"/>
              </a:rPr>
              <a:t>. Play with the columns based on your figure aspect ratio.</a:t>
            </a:r>
            <a:endParaRPr sz="3600">
              <a:latin typeface="Georgia"/>
              <a:ea typeface="Georgia"/>
              <a:cs typeface="Georgia"/>
              <a:sym typeface="Georgia"/>
            </a:endParaRPr>
          </a:p>
        </p:txBody>
      </p:sp>
      <p:sp>
        <p:nvSpPr>
          <p:cNvPr id="271" name="Google Shape;271;p35"/>
          <p:cNvSpPr txBox="1"/>
          <p:nvPr/>
        </p:nvSpPr>
        <p:spPr>
          <a:xfrm>
            <a:off x="3422475" y="14227563"/>
            <a:ext cx="36321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Brand name</a:t>
            </a:r>
            <a:endParaRPr b="1" sz="5200">
              <a:solidFill>
                <a:srgbClr val="666666"/>
              </a:solidFill>
              <a:latin typeface="Calibri"/>
              <a:ea typeface="Calibri"/>
              <a:cs typeface="Calibri"/>
              <a:sym typeface="Calibri"/>
            </a:endParaRPr>
          </a:p>
        </p:txBody>
      </p:sp>
      <p:sp>
        <p:nvSpPr>
          <p:cNvPr id="272" name="Google Shape;272;p35"/>
          <p:cNvSpPr txBox="1"/>
          <p:nvPr/>
        </p:nvSpPr>
        <p:spPr>
          <a:xfrm>
            <a:off x="8690250" y="13553838"/>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Km</a:t>
            </a:r>
            <a:endParaRPr b="1" sz="5200">
              <a:solidFill>
                <a:srgbClr val="666666"/>
              </a:solidFill>
              <a:latin typeface="Calibri"/>
              <a:ea typeface="Calibri"/>
              <a:cs typeface="Calibri"/>
              <a:sym typeface="Calibri"/>
            </a:endParaRPr>
          </a:p>
        </p:txBody>
      </p:sp>
      <p:sp>
        <p:nvSpPr>
          <p:cNvPr id="273" name="Google Shape;273;p35"/>
          <p:cNvSpPr txBox="1"/>
          <p:nvPr/>
        </p:nvSpPr>
        <p:spPr>
          <a:xfrm>
            <a:off x="6581950" y="13227863"/>
            <a:ext cx="1962900" cy="12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400">
                <a:solidFill>
                  <a:srgbClr val="666666"/>
                </a:solidFill>
                <a:latin typeface="Calibri"/>
                <a:ea typeface="Calibri"/>
                <a:cs typeface="Calibri"/>
                <a:sym typeface="Calibri"/>
              </a:rPr>
              <a:t>Age</a:t>
            </a:r>
            <a:endParaRPr b="1" sz="6400">
              <a:solidFill>
                <a:srgbClr val="666666"/>
              </a:solidFill>
              <a:latin typeface="Calibri"/>
              <a:ea typeface="Calibri"/>
              <a:cs typeface="Calibri"/>
              <a:sym typeface="Calibri"/>
            </a:endParaRPr>
          </a:p>
        </p:txBody>
      </p:sp>
      <p:sp>
        <p:nvSpPr>
          <p:cNvPr id="274" name="Google Shape;274;p35"/>
          <p:cNvSpPr txBox="1"/>
          <p:nvPr/>
        </p:nvSpPr>
        <p:spPr>
          <a:xfrm>
            <a:off x="11109900" y="13165488"/>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400">
                <a:solidFill>
                  <a:srgbClr val="666666"/>
                </a:solidFill>
                <a:latin typeface="Calibri"/>
                <a:ea typeface="Calibri"/>
                <a:cs typeface="Calibri"/>
                <a:sym typeface="Calibri"/>
              </a:rPr>
              <a:t>Price</a:t>
            </a:r>
            <a:endParaRPr b="1" sz="6400">
              <a:solidFill>
                <a:srgbClr val="666666"/>
              </a:solidFill>
              <a:latin typeface="Calibri"/>
              <a:ea typeface="Calibri"/>
              <a:cs typeface="Calibri"/>
              <a:sym typeface="Calibri"/>
            </a:endParaRPr>
          </a:p>
        </p:txBody>
      </p:sp>
      <p:sp>
        <p:nvSpPr>
          <p:cNvPr id="275" name="Google Shape;275;p35"/>
          <p:cNvSpPr txBox="1"/>
          <p:nvPr/>
        </p:nvSpPr>
        <p:spPr>
          <a:xfrm>
            <a:off x="13751625" y="14050350"/>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Color</a:t>
            </a:r>
            <a:endParaRPr b="1" sz="5200">
              <a:solidFill>
                <a:srgbClr val="666666"/>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8F3"/>
        </a:solidFill>
      </p:bgPr>
    </p:bg>
    <p:spTree>
      <p:nvGrpSpPr>
        <p:cNvPr id="279" name="Shape 279"/>
        <p:cNvGrpSpPr/>
        <p:nvPr/>
      </p:nvGrpSpPr>
      <p:grpSpPr>
        <a:xfrm>
          <a:off x="0" y="0"/>
          <a:ext cx="0" cy="0"/>
          <a:chOff x="0" y="0"/>
          <a:chExt cx="0" cy="0"/>
        </a:xfrm>
      </p:grpSpPr>
      <p:sp>
        <p:nvSpPr>
          <p:cNvPr id="280" name="Google Shape;280;p36"/>
          <p:cNvSpPr txBox="1"/>
          <p:nvPr>
            <p:ph idx="4294967295" type="ctrTitle"/>
          </p:nvPr>
        </p:nvSpPr>
        <p:spPr>
          <a:xfrm>
            <a:off x="2310874" y="1622575"/>
            <a:ext cx="392235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lang="en-US" sz="12000">
                <a:solidFill>
                  <a:srgbClr val="2C365E"/>
                </a:solidFill>
                <a:latin typeface="Source Sans Pro Black"/>
                <a:ea typeface="Source Sans Pro Black"/>
                <a:cs typeface="Source Sans Pro Black"/>
                <a:sym typeface="Source Sans Pro Black"/>
              </a:rPr>
              <a:t>The main question goes here, translated into plain English. Strive for simple and clear.</a:t>
            </a:r>
            <a:endParaRPr sz="12000">
              <a:solidFill>
                <a:srgbClr val="2C365E"/>
              </a:solidFill>
              <a:latin typeface="Source Sans Pro Black"/>
              <a:ea typeface="Source Sans Pro Black"/>
              <a:cs typeface="Source Sans Pro Black"/>
              <a:sym typeface="Source Sans Pro Black"/>
            </a:endParaRPr>
          </a:p>
        </p:txBody>
      </p:sp>
      <p:cxnSp>
        <p:nvCxnSpPr>
          <p:cNvPr id="281" name="Google Shape;281;p36"/>
          <p:cNvCxnSpPr/>
          <p:nvPr/>
        </p:nvCxnSpPr>
        <p:spPr>
          <a:xfrm flipH="1" rot="10800000">
            <a:off x="2310860" y="5844983"/>
            <a:ext cx="34731000" cy="76500"/>
          </a:xfrm>
          <a:prstGeom prst="straightConnector1">
            <a:avLst/>
          </a:prstGeom>
          <a:noFill/>
          <a:ln cap="flat" cmpd="sng" w="25400">
            <a:solidFill>
              <a:srgbClr val="2C365E"/>
            </a:solidFill>
            <a:prstDash val="solid"/>
            <a:miter lim="400000"/>
            <a:headEnd len="sm" w="sm" type="none"/>
            <a:tailEnd len="sm" w="sm" type="none"/>
          </a:ln>
        </p:spPr>
      </p:cxnSp>
      <p:sp>
        <p:nvSpPr>
          <p:cNvPr id="282" name="Google Shape;282;p36"/>
          <p:cNvSpPr/>
          <p:nvPr/>
        </p:nvSpPr>
        <p:spPr>
          <a:xfrm>
            <a:off x="-193863" y="-59196"/>
            <a:ext cx="589092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 name="Google Shape;283;p36"/>
          <p:cNvSpPr/>
          <p:nvPr/>
        </p:nvSpPr>
        <p:spPr>
          <a:xfrm>
            <a:off x="-889" y="32347075"/>
            <a:ext cx="587160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4" name="Google Shape;284;p36"/>
          <p:cNvSpPr/>
          <p:nvPr/>
        </p:nvSpPr>
        <p:spPr>
          <a:xfrm>
            <a:off x="-889" y="7807650"/>
            <a:ext cx="581838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 name="Google Shape;285;p36"/>
          <p:cNvSpPr/>
          <p:nvPr/>
        </p:nvSpPr>
        <p:spPr>
          <a:xfrm rot="-5400000">
            <a:off x="-16326750" y="16022975"/>
            <a:ext cx="332202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6" name="Google Shape;286;p36"/>
          <p:cNvSpPr/>
          <p:nvPr/>
        </p:nvSpPr>
        <p:spPr>
          <a:xfrm rot="-5400000">
            <a:off x="41580404" y="16040678"/>
            <a:ext cx="33255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7" name="Google Shape;287;p36"/>
          <p:cNvSpPr/>
          <p:nvPr/>
        </p:nvSpPr>
        <p:spPr>
          <a:xfrm rot="-5400000">
            <a:off x="20573546" y="20072950"/>
            <a:ext cx="249954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8" name="Google Shape;288;p36"/>
          <p:cNvSpPr txBox="1"/>
          <p:nvPr/>
        </p:nvSpPr>
        <p:spPr>
          <a:xfrm>
            <a:off x="16611525" y="14767300"/>
            <a:ext cx="12801600" cy="4827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Source Sans Pro"/>
                <a:ea typeface="Source Sans Pro"/>
                <a:cs typeface="Source Sans Pro"/>
                <a:sym typeface="Source Sans Pro"/>
              </a:rPr>
              <a:t>Data</a:t>
            </a:r>
            <a:endParaRPr sz="6000"/>
          </a:p>
          <a:p>
            <a:pPr indent="0" lvl="0" marL="0" rtl="0" algn="l">
              <a:spcBef>
                <a:spcPts val="2400"/>
              </a:spcBef>
              <a:spcAft>
                <a:spcPts val="0"/>
              </a:spcAft>
              <a:buClr>
                <a:srgbClr val="2C365E"/>
              </a:buClr>
              <a:buSzPts val="2640"/>
              <a:buFont typeface="Source Sans Pro"/>
              <a:buNone/>
            </a:pPr>
            <a:r>
              <a:rPr lang="en-US" sz="4200">
                <a:solidFill>
                  <a:srgbClr val="2C365E"/>
                </a:solidFill>
                <a:latin typeface="Source Sans Pro"/>
                <a:ea typeface="Source Sans Pro"/>
                <a:cs typeface="Source Sans Pro"/>
                <a:sym typeface="Source Sans Pro"/>
              </a:rPr>
              <a:t>Briefly describe the data that you are working with as well as how you transformed it to answer your stated question. Use a flow-chart if applicable.</a:t>
            </a:r>
            <a:endParaRPr sz="4200">
              <a:solidFill>
                <a:srgbClr val="2C365E"/>
              </a:solidFill>
              <a:latin typeface="Source Sans Pro"/>
              <a:ea typeface="Source Sans Pro"/>
              <a:cs typeface="Source Sans Pro"/>
              <a:sym typeface="Source Sans Pro"/>
            </a:endParaRPr>
          </a:p>
          <a:p>
            <a:pPr indent="0" lvl="0" marL="0" rtl="0" algn="l">
              <a:spcBef>
                <a:spcPts val="2400"/>
              </a:spcBef>
              <a:spcAft>
                <a:spcPts val="0"/>
              </a:spcAft>
              <a:buClr>
                <a:srgbClr val="2C365E"/>
              </a:buClr>
              <a:buSzPts val="2640"/>
              <a:buFont typeface="Source Sans Pro"/>
              <a:buNone/>
            </a:pPr>
            <a:r>
              <a:rPr lang="en-US" sz="4200">
                <a:solidFill>
                  <a:srgbClr val="2C365E"/>
                </a:solidFill>
                <a:latin typeface="Source Sans Pro"/>
                <a:ea typeface="Source Sans Pro"/>
                <a:cs typeface="Source Sans Pro"/>
                <a:sym typeface="Source Sans Pro"/>
              </a:rPr>
              <a:t>For example, the visual on the left effectively outlines the datasets used .</a:t>
            </a:r>
            <a:endParaRPr sz="4200"/>
          </a:p>
        </p:txBody>
      </p:sp>
      <p:sp>
        <p:nvSpPr>
          <p:cNvPr id="289" name="Google Shape;289;p36"/>
          <p:cNvSpPr txBox="1"/>
          <p:nvPr/>
        </p:nvSpPr>
        <p:spPr>
          <a:xfrm>
            <a:off x="2310844" y="6293350"/>
            <a:ext cx="347310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Source Sans Pro"/>
                <a:ea typeface="Source Sans Pro"/>
                <a:cs typeface="Source Sans Pro"/>
                <a:sym typeface="Source Sans Pro"/>
              </a:rPr>
              <a:t>Derek B. Crowe</a:t>
            </a:r>
            <a:r>
              <a:rPr lang="en-US" sz="4500">
                <a:solidFill>
                  <a:srgbClr val="2C365E"/>
                </a:solidFill>
                <a:latin typeface="Source Sans Pro"/>
                <a:ea typeface="Source Sans Pro"/>
                <a:cs typeface="Source Sans Pro"/>
                <a:sym typeface="Source Sans Pro"/>
              </a:rPr>
              <a:t>, Melanie Rogala, S.P. Margolis, Luke H. Shaw, David Sanchez, Sarah Rutherford, Amber V. Odhner</a:t>
            </a:r>
            <a:endParaRPr>
              <a:solidFill>
                <a:schemeClr val="dk1"/>
              </a:solidFill>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Source Sans Pro"/>
              <a:ea typeface="Source Sans Pro"/>
              <a:cs typeface="Source Sans Pro"/>
              <a:sym typeface="Source Sans Pro"/>
            </a:endParaRPr>
          </a:p>
        </p:txBody>
      </p:sp>
      <p:sp>
        <p:nvSpPr>
          <p:cNvPr id="290" name="Google Shape;290;p36"/>
          <p:cNvSpPr/>
          <p:nvPr/>
        </p:nvSpPr>
        <p:spPr>
          <a:xfrm rot="-5400000">
            <a:off x="39550173" y="3653525"/>
            <a:ext cx="8022300" cy="749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 name="Google Shape;291;p36"/>
          <p:cNvSpPr txBox="1"/>
          <p:nvPr/>
        </p:nvSpPr>
        <p:spPr>
          <a:xfrm>
            <a:off x="2453825" y="9621700"/>
            <a:ext cx="11765400" cy="4583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Source Sans Pro"/>
                <a:ea typeface="Source Sans Pro"/>
                <a:cs typeface="Source Sans Pro"/>
                <a:sym typeface="Source Sans Pro"/>
              </a:rPr>
              <a:t>Background</a:t>
            </a:r>
            <a:endParaRPr sz="6000"/>
          </a:p>
          <a:p>
            <a:pPr indent="0" lvl="0" marL="0" rtl="0" algn="l">
              <a:lnSpc>
                <a:spcPct val="90000"/>
              </a:lnSpc>
              <a:spcBef>
                <a:spcPts val="2300"/>
              </a:spcBef>
              <a:spcAft>
                <a:spcPts val="0"/>
              </a:spcAft>
              <a:buClr>
                <a:srgbClr val="2C365E"/>
              </a:buClr>
              <a:buSzPts val="2541"/>
              <a:buFont typeface="Source Sans Pro"/>
              <a:buNone/>
            </a:pPr>
            <a:r>
              <a:rPr lang="en-US" sz="4200">
                <a:solidFill>
                  <a:srgbClr val="2C365E"/>
                </a:solidFill>
                <a:latin typeface="Source Sans Pro"/>
                <a:ea typeface="Source Sans Pro"/>
                <a:cs typeface="Source Sans Pro"/>
                <a:sym typeface="Source Sans Pro"/>
              </a:rPr>
              <a:t>Make the case for why this is an interesting question that is worth answering. What is the broader context and why should the reader should care? Feel free to add graphics if they get the point across faster.</a:t>
            </a:r>
            <a:endParaRPr sz="4200"/>
          </a:p>
        </p:txBody>
      </p:sp>
      <p:sp>
        <p:nvSpPr>
          <p:cNvPr id="292" name="Google Shape;292;p36"/>
          <p:cNvSpPr txBox="1"/>
          <p:nvPr/>
        </p:nvSpPr>
        <p:spPr>
          <a:xfrm>
            <a:off x="35253250" y="9628800"/>
            <a:ext cx="19488000" cy="2068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how it relates to the broader findings</a:t>
            </a:r>
            <a:endParaRPr sz="4800"/>
          </a:p>
        </p:txBody>
      </p:sp>
      <p:sp>
        <p:nvSpPr>
          <p:cNvPr id="293" name="Google Shape;293;p36"/>
          <p:cNvSpPr txBox="1"/>
          <p:nvPr/>
        </p:nvSpPr>
        <p:spPr>
          <a:xfrm>
            <a:off x="2405850" y="24711175"/>
            <a:ext cx="11765400" cy="6589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Source Sans Pro"/>
                <a:ea typeface="Source Sans Pro"/>
                <a:cs typeface="Source Sans Pro"/>
                <a:sym typeface="Source Sans Pro"/>
              </a:rPr>
              <a:t>Model</a:t>
            </a:r>
            <a:endParaRPr sz="6000"/>
          </a:p>
          <a:p>
            <a:pPr indent="0" lvl="0" marL="0" rtl="0" algn="l">
              <a:spcBef>
                <a:spcPts val="2400"/>
              </a:spcBef>
              <a:spcAft>
                <a:spcPts val="0"/>
              </a:spcAft>
              <a:buClr>
                <a:srgbClr val="2C365E"/>
              </a:buClr>
              <a:buSzPts val="2640"/>
              <a:buFont typeface="Source Sans Pro"/>
              <a:buNone/>
            </a:pPr>
            <a:r>
              <a:rPr lang="en-US" sz="4200">
                <a:solidFill>
                  <a:srgbClr val="2C365E"/>
                </a:solidFill>
                <a:latin typeface="Source Sans Pro"/>
                <a:ea typeface="Source Sans Pro"/>
                <a:cs typeface="Source Sans Pro"/>
                <a:sym typeface="Source Sans Pro"/>
              </a:rPr>
              <a:t>Quickly deliberate the reasoning behind the model that you chose. What decision-making went into this process? Consider mentioned the performance metrics that you prioritized in this case.</a:t>
            </a:r>
            <a:endParaRPr sz="4200">
              <a:solidFill>
                <a:srgbClr val="2C365E"/>
              </a:solidFill>
              <a:latin typeface="Source Sans Pro"/>
              <a:ea typeface="Source Sans Pro"/>
              <a:cs typeface="Source Sans Pro"/>
              <a:sym typeface="Source Sans Pro"/>
            </a:endParaRPr>
          </a:p>
          <a:p>
            <a:pPr indent="0" lvl="0" marL="0" rtl="0" algn="l">
              <a:spcBef>
                <a:spcPts val="2400"/>
              </a:spcBef>
              <a:spcAft>
                <a:spcPts val="1000"/>
              </a:spcAft>
              <a:buClr>
                <a:srgbClr val="2C365E"/>
              </a:buClr>
              <a:buSzPts val="2640"/>
              <a:buFont typeface="Source Sans Pro"/>
              <a:buNone/>
            </a:pPr>
            <a:r>
              <a:rPr lang="en-US" sz="4200">
                <a:solidFill>
                  <a:srgbClr val="2C365E"/>
                </a:solidFill>
                <a:latin typeface="Source Sans Pro"/>
                <a:ea typeface="Source Sans Pro"/>
                <a:cs typeface="Source Sans Pro"/>
                <a:sym typeface="Source Sans Pro"/>
              </a:rPr>
              <a:t>For example, the graphic on the right depicts a generic LDA model. The different layers of the model are made visually explicit for the audience. </a:t>
            </a:r>
            <a:endParaRPr sz="4200">
              <a:solidFill>
                <a:srgbClr val="2C365E"/>
              </a:solidFill>
              <a:latin typeface="Source Sans Pro"/>
              <a:ea typeface="Source Sans Pro"/>
              <a:cs typeface="Source Sans Pro"/>
              <a:sym typeface="Source Sans Pro"/>
            </a:endParaRPr>
          </a:p>
        </p:txBody>
      </p:sp>
      <p:sp>
        <p:nvSpPr>
          <p:cNvPr id="294" name="Google Shape;294;p36"/>
          <p:cNvSpPr txBox="1"/>
          <p:nvPr/>
        </p:nvSpPr>
        <p:spPr>
          <a:xfrm>
            <a:off x="35396324" y="26802050"/>
            <a:ext cx="19781100" cy="3539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Source Sans Pro"/>
                <a:ea typeface="Source Sans Pro"/>
                <a:cs typeface="Source Sans Pro"/>
                <a:sym typeface="Source Sans Pro"/>
              </a:rPr>
              <a:t>The main finding goes here, translated into plain English. Strive for simple and clear - save the nuance for below.</a:t>
            </a:r>
            <a:endParaRPr b="1" sz="7200">
              <a:latin typeface="Source Sans Pro"/>
              <a:ea typeface="Source Sans Pro"/>
              <a:cs typeface="Source Sans Pro"/>
              <a:sym typeface="Source Sans Pro"/>
            </a:endParaRPr>
          </a:p>
        </p:txBody>
      </p:sp>
      <p:pic>
        <p:nvPicPr>
          <p:cNvPr id="295" name="Google Shape;295;p36"/>
          <p:cNvPicPr preferRelativeResize="0"/>
          <p:nvPr/>
        </p:nvPicPr>
        <p:blipFill rotWithShape="1">
          <a:blip r:embed="rId3">
            <a:alphaModFix/>
          </a:blip>
          <a:srcRect b="2912" l="2405" r="1375" t="0"/>
          <a:stretch/>
        </p:blipFill>
        <p:spPr>
          <a:xfrm>
            <a:off x="35396313" y="12188731"/>
            <a:ext cx="8122321" cy="6593024"/>
          </a:xfrm>
          <a:prstGeom prst="rect">
            <a:avLst/>
          </a:prstGeom>
          <a:noFill/>
          <a:ln>
            <a:noFill/>
          </a:ln>
        </p:spPr>
      </p:pic>
      <p:pic>
        <p:nvPicPr>
          <p:cNvPr id="296" name="Google Shape;296;p36"/>
          <p:cNvPicPr preferRelativeResize="0"/>
          <p:nvPr/>
        </p:nvPicPr>
        <p:blipFill rotWithShape="1">
          <a:blip r:embed="rId4">
            <a:alphaModFix/>
          </a:blip>
          <a:srcRect b="1459" l="0" r="0" t="-1399"/>
          <a:stretch/>
        </p:blipFill>
        <p:spPr>
          <a:xfrm>
            <a:off x="45959026" y="12113845"/>
            <a:ext cx="8122320" cy="6589210"/>
          </a:xfrm>
          <a:prstGeom prst="rect">
            <a:avLst/>
          </a:prstGeom>
          <a:noFill/>
          <a:ln>
            <a:noFill/>
          </a:ln>
        </p:spPr>
      </p:pic>
      <p:pic>
        <p:nvPicPr>
          <p:cNvPr id="297" name="Google Shape;297;p36"/>
          <p:cNvPicPr preferRelativeResize="0"/>
          <p:nvPr/>
        </p:nvPicPr>
        <p:blipFill rotWithShape="1">
          <a:blip r:embed="rId5">
            <a:alphaModFix/>
          </a:blip>
          <a:srcRect b="487" l="1107" r="0" t="0"/>
          <a:stretch/>
        </p:blipFill>
        <p:spPr>
          <a:xfrm>
            <a:off x="35396313" y="19239277"/>
            <a:ext cx="8122320" cy="6589217"/>
          </a:xfrm>
          <a:prstGeom prst="rect">
            <a:avLst/>
          </a:prstGeom>
          <a:noFill/>
          <a:ln>
            <a:noFill/>
          </a:ln>
        </p:spPr>
      </p:pic>
      <p:pic>
        <p:nvPicPr>
          <p:cNvPr id="298" name="Google Shape;298;p36"/>
          <p:cNvPicPr preferRelativeResize="0"/>
          <p:nvPr/>
        </p:nvPicPr>
        <p:blipFill rotWithShape="1">
          <a:blip r:embed="rId6">
            <a:alphaModFix/>
          </a:blip>
          <a:srcRect b="-1317" l="0" r="0" t="0"/>
          <a:stretch/>
        </p:blipFill>
        <p:spPr>
          <a:xfrm>
            <a:off x="45959010" y="19239293"/>
            <a:ext cx="8122320" cy="6589217"/>
          </a:xfrm>
          <a:prstGeom prst="rect">
            <a:avLst/>
          </a:prstGeom>
          <a:noFill/>
          <a:ln>
            <a:noFill/>
          </a:ln>
        </p:spPr>
      </p:pic>
      <p:sp>
        <p:nvSpPr>
          <p:cNvPr id="299" name="Google Shape;299;p36"/>
          <p:cNvSpPr txBox="1"/>
          <p:nvPr/>
        </p:nvSpPr>
        <p:spPr>
          <a:xfrm>
            <a:off x="44465496" y="1314325"/>
            <a:ext cx="12018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Source Sans Pro"/>
                <a:ea typeface="Source Sans Pro"/>
                <a:cs typeface="Source Sans Pro"/>
                <a:sym typeface="Source Sans Pro"/>
              </a:rPr>
              <a:t>Highlights</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 well-crafted message is more important than any layout design. </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Visual design strategies can be employed to incorporate lessons from Morrison’s Better Poster without sacrificing valuable poster space.</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All academic disciplines can help us approach the world with curiosity.</a:t>
            </a:r>
            <a:endParaRPr b="1" sz="5849">
              <a:solidFill>
                <a:srgbClr val="2C365E"/>
              </a:solidFill>
              <a:latin typeface="Source Sans Pro"/>
              <a:ea typeface="Source Sans Pro"/>
              <a:cs typeface="Source Sans Pro"/>
              <a:sym typeface="Source Sans Pro"/>
            </a:endParaRPr>
          </a:p>
        </p:txBody>
      </p:sp>
      <p:pic>
        <p:nvPicPr>
          <p:cNvPr id="300" name="Google Shape;300;p36"/>
          <p:cNvPicPr preferRelativeResize="0"/>
          <p:nvPr/>
        </p:nvPicPr>
        <p:blipFill>
          <a:blip r:embed="rId7">
            <a:alphaModFix/>
          </a:blip>
          <a:stretch>
            <a:fillRect/>
          </a:stretch>
        </p:blipFill>
        <p:spPr>
          <a:xfrm>
            <a:off x="16611525" y="20755175"/>
            <a:ext cx="15350752" cy="10964825"/>
          </a:xfrm>
          <a:prstGeom prst="rect">
            <a:avLst/>
          </a:prstGeom>
          <a:noFill/>
          <a:ln>
            <a:noFill/>
          </a:ln>
        </p:spPr>
      </p:pic>
      <p:pic>
        <p:nvPicPr>
          <p:cNvPr id="301" name="Google Shape;301;p36"/>
          <p:cNvPicPr preferRelativeResize="0"/>
          <p:nvPr/>
        </p:nvPicPr>
        <p:blipFill>
          <a:blip r:embed="rId8">
            <a:alphaModFix/>
          </a:blip>
          <a:stretch>
            <a:fillRect/>
          </a:stretch>
        </p:blipFill>
        <p:spPr>
          <a:xfrm>
            <a:off x="2405850" y="13957438"/>
            <a:ext cx="11765540" cy="10353675"/>
          </a:xfrm>
          <a:prstGeom prst="rect">
            <a:avLst/>
          </a:prstGeom>
          <a:noFill/>
          <a:ln>
            <a:noFill/>
          </a:ln>
        </p:spPr>
      </p:pic>
      <p:pic>
        <p:nvPicPr>
          <p:cNvPr id="302" name="Google Shape;302;p36"/>
          <p:cNvPicPr preferRelativeResize="0"/>
          <p:nvPr/>
        </p:nvPicPr>
        <p:blipFill rotWithShape="1">
          <a:blip r:embed="rId9">
            <a:alphaModFix/>
          </a:blip>
          <a:srcRect b="24123" l="0" r="0" t="20749"/>
          <a:stretch/>
        </p:blipFill>
        <p:spPr>
          <a:xfrm>
            <a:off x="18165675" y="9890750"/>
            <a:ext cx="11086000" cy="4583400"/>
          </a:xfrm>
          <a:prstGeom prst="rect">
            <a:avLst/>
          </a:prstGeom>
          <a:noFill/>
          <a:ln>
            <a:noFill/>
          </a:ln>
        </p:spPr>
      </p:pic>
      <p:sp>
        <p:nvSpPr>
          <p:cNvPr id="303" name="Google Shape;303;p36"/>
          <p:cNvSpPr txBox="1"/>
          <p:nvPr/>
        </p:nvSpPr>
        <p:spPr>
          <a:xfrm>
            <a:off x="17288025" y="10414725"/>
            <a:ext cx="36321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Brand name</a:t>
            </a:r>
            <a:endParaRPr b="1" sz="5200">
              <a:solidFill>
                <a:srgbClr val="666666"/>
              </a:solidFill>
              <a:latin typeface="Calibri"/>
              <a:ea typeface="Calibri"/>
              <a:cs typeface="Calibri"/>
              <a:sym typeface="Calibri"/>
            </a:endParaRPr>
          </a:p>
        </p:txBody>
      </p:sp>
      <p:sp>
        <p:nvSpPr>
          <p:cNvPr id="304" name="Google Shape;304;p36"/>
          <p:cNvSpPr txBox="1"/>
          <p:nvPr/>
        </p:nvSpPr>
        <p:spPr>
          <a:xfrm>
            <a:off x="22555800" y="9741000"/>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Km</a:t>
            </a:r>
            <a:endParaRPr b="1" sz="5200">
              <a:solidFill>
                <a:srgbClr val="666666"/>
              </a:solidFill>
              <a:latin typeface="Calibri"/>
              <a:ea typeface="Calibri"/>
              <a:cs typeface="Calibri"/>
              <a:sym typeface="Calibri"/>
            </a:endParaRPr>
          </a:p>
        </p:txBody>
      </p:sp>
      <p:sp>
        <p:nvSpPr>
          <p:cNvPr id="305" name="Google Shape;305;p36"/>
          <p:cNvSpPr txBox="1"/>
          <p:nvPr/>
        </p:nvSpPr>
        <p:spPr>
          <a:xfrm>
            <a:off x="20447500" y="9415025"/>
            <a:ext cx="1962900" cy="12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400">
                <a:solidFill>
                  <a:srgbClr val="666666"/>
                </a:solidFill>
                <a:latin typeface="Calibri"/>
                <a:ea typeface="Calibri"/>
                <a:cs typeface="Calibri"/>
                <a:sym typeface="Calibri"/>
              </a:rPr>
              <a:t>Age</a:t>
            </a:r>
            <a:endParaRPr b="1" sz="6400">
              <a:solidFill>
                <a:srgbClr val="666666"/>
              </a:solidFill>
              <a:latin typeface="Calibri"/>
              <a:ea typeface="Calibri"/>
              <a:cs typeface="Calibri"/>
              <a:sym typeface="Calibri"/>
            </a:endParaRPr>
          </a:p>
        </p:txBody>
      </p:sp>
      <p:sp>
        <p:nvSpPr>
          <p:cNvPr id="306" name="Google Shape;306;p36"/>
          <p:cNvSpPr txBox="1"/>
          <p:nvPr/>
        </p:nvSpPr>
        <p:spPr>
          <a:xfrm>
            <a:off x="24975450" y="9352650"/>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400">
                <a:solidFill>
                  <a:srgbClr val="666666"/>
                </a:solidFill>
                <a:latin typeface="Calibri"/>
                <a:ea typeface="Calibri"/>
                <a:cs typeface="Calibri"/>
                <a:sym typeface="Calibri"/>
              </a:rPr>
              <a:t>Price</a:t>
            </a:r>
            <a:endParaRPr b="1" sz="6400">
              <a:solidFill>
                <a:srgbClr val="666666"/>
              </a:solidFill>
              <a:latin typeface="Calibri"/>
              <a:ea typeface="Calibri"/>
              <a:cs typeface="Calibri"/>
              <a:sym typeface="Calibri"/>
            </a:endParaRPr>
          </a:p>
        </p:txBody>
      </p:sp>
      <p:sp>
        <p:nvSpPr>
          <p:cNvPr id="307" name="Google Shape;307;p36"/>
          <p:cNvSpPr txBox="1"/>
          <p:nvPr/>
        </p:nvSpPr>
        <p:spPr>
          <a:xfrm>
            <a:off x="27617175" y="10237513"/>
            <a:ext cx="1962900" cy="103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200">
                <a:solidFill>
                  <a:srgbClr val="666666"/>
                </a:solidFill>
                <a:latin typeface="Calibri"/>
                <a:ea typeface="Calibri"/>
                <a:cs typeface="Calibri"/>
                <a:sym typeface="Calibri"/>
              </a:rPr>
              <a:t>Color</a:t>
            </a:r>
            <a:endParaRPr b="1" sz="5200">
              <a:solidFill>
                <a:srgbClr val="666666"/>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1" name="Shape 311"/>
        <p:cNvGrpSpPr/>
        <p:nvPr/>
      </p:nvGrpSpPr>
      <p:grpSpPr>
        <a:xfrm>
          <a:off x="0" y="0"/>
          <a:ext cx="0" cy="0"/>
          <a:chOff x="0" y="0"/>
          <a:chExt cx="0" cy="0"/>
        </a:xfrm>
      </p:grpSpPr>
      <p:sp>
        <p:nvSpPr>
          <p:cNvPr id="312" name="Google Shape;312;p37"/>
          <p:cNvSpPr txBox="1"/>
          <p:nvPr>
            <p:ph type="title"/>
          </p:nvPr>
        </p:nvSpPr>
        <p:spPr>
          <a:xfrm>
            <a:off x="4023360" y="934460"/>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Source Sans Pro Black"/>
                <a:ea typeface="Source Sans Pro Black"/>
                <a:cs typeface="Source Sans Pro Black"/>
                <a:sym typeface="Source Sans Pro Black"/>
              </a:rPr>
              <a:t>Datafolio</a:t>
            </a:r>
            <a:r>
              <a:rPr lang="en-US" sz="21100">
                <a:solidFill>
                  <a:schemeClr val="lt1"/>
                </a:solidFill>
                <a:latin typeface="Source Sans Pro Black"/>
                <a:ea typeface="Source Sans Pro Black"/>
                <a:cs typeface="Source Sans Pro Black"/>
                <a:sym typeface="Source Sans Pro Black"/>
              </a:rPr>
              <a:t> F.A.Q.</a:t>
            </a:r>
            <a:endParaRPr>
              <a:latin typeface="Source Sans Pro"/>
              <a:ea typeface="Source Sans Pro"/>
              <a:cs typeface="Source Sans Pro"/>
              <a:sym typeface="Source Sans Pro"/>
            </a:endParaRPr>
          </a:p>
        </p:txBody>
      </p:sp>
      <p:sp>
        <p:nvSpPr>
          <p:cNvPr id="313" name="Google Shape;313;p37"/>
          <p:cNvSpPr txBox="1"/>
          <p:nvPr>
            <p:ph idx="1" type="body"/>
          </p:nvPr>
        </p:nvSpPr>
        <p:spPr>
          <a:xfrm>
            <a:off x="11390242" y="8153405"/>
            <a:ext cx="35741100" cy="208386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6600"/>
              <a:buNone/>
            </a:pPr>
            <a:r>
              <a:rPr lang="en-US" sz="7400">
                <a:solidFill>
                  <a:schemeClr val="lt1"/>
                </a:solidFill>
                <a:latin typeface="Source Sans Pro Black"/>
                <a:ea typeface="Source Sans Pro Black"/>
                <a:cs typeface="Source Sans Pro Black"/>
                <a:sym typeface="Source Sans Pro Black"/>
              </a:rPr>
              <a:t>What should I avoid?</a:t>
            </a:r>
            <a:endParaRPr sz="14200">
              <a:latin typeface="Source Sans Pro"/>
              <a:ea typeface="Source Sans Pro"/>
              <a:cs typeface="Source Sans Pro"/>
              <a:sym typeface="Source Sans Pro"/>
            </a:endParaRPr>
          </a:p>
          <a:p>
            <a:pPr indent="-11480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Cutting and pasting text from your write-up won’t work. You need to rethink your messaging for this format.</a:t>
            </a:r>
            <a:endParaRPr sz="7400">
              <a:solidFill>
                <a:schemeClr val="lt1"/>
              </a:solidFill>
              <a:latin typeface="Source Sans Pro"/>
              <a:ea typeface="Source Sans Pro"/>
              <a:cs typeface="Source Sans Pro"/>
              <a:sym typeface="Source Sans Pro"/>
            </a:endParaRPr>
          </a:p>
          <a:p>
            <a:pPr indent="-11480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You won’t be able to fit everything in. You need to be selective about what to include in the datafolio.</a:t>
            </a:r>
            <a:endParaRPr sz="74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7400">
                <a:solidFill>
                  <a:schemeClr val="lt1"/>
                </a:solidFill>
                <a:latin typeface="Source Sans Pro"/>
                <a:ea typeface="Source Sans Pro"/>
                <a:cs typeface="Source Sans Pro"/>
                <a:sym typeface="Source Sans Pro"/>
              </a:rPr>
              <a:t>How do I distill my project into just one page?</a:t>
            </a:r>
            <a:endParaRPr sz="14200">
              <a:solidFill>
                <a:schemeClr val="dk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Informative graphics, flowcharts, and visualizations are both more engaging and condensed than text-based descriptions of your methods and results.</a:t>
            </a:r>
            <a:endParaRPr sz="74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7400">
                <a:solidFill>
                  <a:schemeClr val="lt1"/>
                </a:solidFill>
                <a:latin typeface="Source Sans Pro"/>
                <a:ea typeface="Source Sans Pro"/>
                <a:cs typeface="Source Sans Pro"/>
                <a:sym typeface="Source Sans Pro"/>
              </a:rPr>
              <a:t>How do I get started?</a:t>
            </a:r>
            <a:endParaRPr sz="14200">
              <a:solidFill>
                <a:schemeClr val="dk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Skim through your project and find one narrative or story that you want to tell.</a:t>
            </a:r>
            <a:endParaRPr sz="7400">
              <a:solidFill>
                <a:schemeClr val="lt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Outline the main points that you want to convey, and use them to motivate the design of the datafolio.</a:t>
            </a:r>
            <a:endParaRPr sz="7400">
              <a:solidFill>
                <a:schemeClr val="lt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7" name="Shape 317"/>
        <p:cNvGrpSpPr/>
        <p:nvPr/>
      </p:nvGrpSpPr>
      <p:grpSpPr>
        <a:xfrm>
          <a:off x="0" y="0"/>
          <a:ext cx="0" cy="0"/>
          <a:chOff x="0" y="0"/>
          <a:chExt cx="0" cy="0"/>
        </a:xfrm>
      </p:grpSpPr>
      <p:sp>
        <p:nvSpPr>
          <p:cNvPr id="318" name="Google Shape;318;p38"/>
          <p:cNvSpPr txBox="1"/>
          <p:nvPr>
            <p:ph type="title"/>
          </p:nvPr>
        </p:nvSpPr>
        <p:spPr>
          <a:xfrm>
            <a:off x="4023360" y="934460"/>
            <a:ext cx="504750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Source Sans Pro Black"/>
                <a:ea typeface="Source Sans Pro Black"/>
                <a:cs typeface="Source Sans Pro Black"/>
                <a:sym typeface="Source Sans Pro Black"/>
              </a:rPr>
              <a:t>Design Guideline</a:t>
            </a:r>
            <a:endParaRPr>
              <a:latin typeface="Source Sans Pro"/>
              <a:ea typeface="Source Sans Pro"/>
              <a:cs typeface="Source Sans Pro"/>
              <a:sym typeface="Source Sans Pro"/>
            </a:endParaRPr>
          </a:p>
        </p:txBody>
      </p:sp>
      <p:sp>
        <p:nvSpPr>
          <p:cNvPr id="319" name="Google Shape;319;p38"/>
          <p:cNvSpPr txBox="1"/>
          <p:nvPr>
            <p:ph idx="1" type="body"/>
          </p:nvPr>
        </p:nvSpPr>
        <p:spPr>
          <a:xfrm>
            <a:off x="5973900" y="6373575"/>
            <a:ext cx="46573800" cy="251034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6600"/>
              <a:buNone/>
            </a:pPr>
            <a:r>
              <a:rPr lang="en-US" sz="7400">
                <a:solidFill>
                  <a:schemeClr val="lt1"/>
                </a:solidFill>
                <a:latin typeface="Source Sans Pro Black"/>
                <a:ea typeface="Source Sans Pro Black"/>
                <a:cs typeface="Source Sans Pro Black"/>
                <a:sym typeface="Source Sans Pro Black"/>
              </a:rPr>
              <a:t>Color</a:t>
            </a:r>
            <a:endParaRPr sz="14200">
              <a:latin typeface="Source Sans Pro"/>
              <a:ea typeface="Source Sans Pro"/>
              <a:cs typeface="Source Sans Pro"/>
              <a:sym typeface="Source Sans Pro"/>
            </a:endParaRPr>
          </a:p>
          <a:p>
            <a:pPr indent="-11480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Don’t have multiple colors. Stick to two at most and use their shades and tints. (ex: slide 10 &amp; 13) </a:t>
            </a:r>
            <a:endParaRPr sz="7400">
              <a:solidFill>
                <a:schemeClr val="lt1"/>
              </a:solidFill>
              <a:latin typeface="Source Sans Pro"/>
              <a:ea typeface="Source Sans Pro"/>
              <a:cs typeface="Source Sans Pro"/>
              <a:sym typeface="Source Sans Pro"/>
            </a:endParaRPr>
          </a:p>
          <a:p>
            <a:pPr indent="-11480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Make sure your background color isn’t overpowering your graphics and copy. Using a light color for the background usually helps (ex: slide 10, 12 &amp; 13)</a:t>
            </a:r>
            <a:endParaRPr sz="74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7400">
                <a:solidFill>
                  <a:schemeClr val="lt1"/>
                </a:solidFill>
                <a:latin typeface="Source Sans Pro"/>
                <a:ea typeface="Source Sans Pro"/>
                <a:cs typeface="Source Sans Pro"/>
                <a:sym typeface="Source Sans Pro"/>
              </a:rPr>
              <a:t>Fonts</a:t>
            </a:r>
            <a:endParaRPr sz="14200">
              <a:solidFill>
                <a:schemeClr val="dk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Don’t have multiple fonts either. Stick to one/two fonts that are clean and not fancy or script. To test this, have 1 or 2 family or friends read it, and see if they take longer to read it compared to a font such as Arial or Roboto. </a:t>
            </a:r>
            <a:endParaRPr sz="7400">
              <a:solidFill>
                <a:schemeClr val="lt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Remember that people will have to zoom into your datafolio, to read your copy, so having a clean font (ex: Roboto, Helvetica, Avenir, Open sans, Georgia, Lato etc) is very important. </a:t>
            </a:r>
            <a:endParaRPr sz="7400">
              <a:solidFill>
                <a:schemeClr val="lt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Hierarchy is important. Your title should be the biggest font, followed by 2nd important title that should have the same size font depending on their level of importance (ex: Slide 10 - 13)</a:t>
            </a:r>
            <a:endParaRPr sz="74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7400">
                <a:solidFill>
                  <a:schemeClr val="lt1"/>
                </a:solidFill>
                <a:latin typeface="Source Sans Pro"/>
                <a:ea typeface="Source Sans Pro"/>
                <a:cs typeface="Source Sans Pro"/>
                <a:sym typeface="Source Sans Pro"/>
              </a:rPr>
              <a:t>Other</a:t>
            </a:r>
            <a:endParaRPr b="1" sz="7400">
              <a:solidFill>
                <a:schemeClr val="lt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It’s always good idea to have your infographics/charts a similar and deeper color as your background so it looks coherent and easy to read prestation (ex: slide 10 &amp; 13).</a:t>
            </a:r>
            <a:endParaRPr sz="7400">
              <a:solidFill>
                <a:schemeClr val="lt1"/>
              </a:solidFill>
              <a:latin typeface="Source Sans Pro"/>
              <a:ea typeface="Source Sans Pro"/>
              <a:cs typeface="Source Sans Pro"/>
              <a:sym typeface="Source Sans Pro"/>
            </a:endParaRPr>
          </a:p>
          <a:p>
            <a:pPr indent="-1452880" lvl="0" marL="1097280" rtl="0" algn="l">
              <a:lnSpc>
                <a:spcPct val="110000"/>
              </a:lnSpc>
              <a:spcBef>
                <a:spcPts val="4800"/>
              </a:spcBef>
              <a:spcAft>
                <a:spcPts val="0"/>
              </a:spcAft>
              <a:buClr>
                <a:schemeClr val="lt1"/>
              </a:buClr>
              <a:buSzPts val="7400"/>
              <a:buFont typeface="Source Sans Pro"/>
              <a:buChar char="•"/>
            </a:pPr>
            <a:r>
              <a:rPr lang="en-US" sz="7400">
                <a:solidFill>
                  <a:schemeClr val="lt1"/>
                </a:solidFill>
                <a:latin typeface="Source Sans Pro"/>
                <a:ea typeface="Source Sans Pro"/>
                <a:cs typeface="Source Sans Pro"/>
                <a:sym typeface="Source Sans Pro"/>
              </a:rPr>
              <a:t>Less is more!</a:t>
            </a:r>
            <a:endParaRPr sz="7400">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